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</p:sldMasterIdLst>
  <p:notesMasterIdLst>
    <p:notesMasterId r:id="rId18"/>
  </p:notesMasterIdLst>
  <p:sldIdLst>
    <p:sldId id="296" r:id="rId4"/>
    <p:sldId id="297" r:id="rId5"/>
    <p:sldId id="294" r:id="rId6"/>
    <p:sldId id="262" r:id="rId7"/>
    <p:sldId id="282" r:id="rId8"/>
    <p:sldId id="283" r:id="rId9"/>
    <p:sldId id="284" r:id="rId10"/>
    <p:sldId id="295" r:id="rId11"/>
    <p:sldId id="286" r:id="rId12"/>
    <p:sldId id="285" r:id="rId13"/>
    <p:sldId id="289" r:id="rId14"/>
    <p:sldId id="290" r:id="rId15"/>
    <p:sldId id="291" r:id="rId16"/>
    <p:sldId id="298" r:id="rId17"/>
  </p:sldIdLst>
  <p:sldSz cx="18288000" cy="10287000"/>
  <p:notesSz cx="6858000" cy="9144000"/>
  <p:embeddedFontLst>
    <p:embeddedFont>
      <p:font typeface="Quicksand" panose="020B0604020202020204" charset="-93"/>
      <p:regular r:id="rId19"/>
    </p:embeddedFont>
    <p:embeddedFont>
      <p:font typeface="#9Slide03 SFU Futura_05" panose="020B0604020202020204" charset="-93"/>
      <p:bold r:id="rId20"/>
    </p:embeddedFont>
    <p:embeddedFont>
      <p:font typeface="Arial Black" panose="020B0A04020102020204" pitchFamily="34" charset="0"/>
      <p:bold r:id="rId21"/>
    </p:embeddedFont>
    <p:embeddedFont>
      <p:font typeface="#9Slide07 Baloo Tamma" panose="03080902040302020200" pitchFamily="66" charset="-93"/>
      <p:regular r:id="rId22"/>
    </p:embeddedFont>
    <p:embeddedFont>
      <p:font typeface="iCiel Cadena" panose="02000503000000020004" charset="-93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 Regular" panose="020B0604020202020204" charset="0"/>
      <p:regular r:id="rId28"/>
    </p:embeddedFont>
    <p:embeddedFont>
      <p:font typeface="Coiny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E"/>
    <a:srgbClr val="073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892" autoAdjust="0"/>
  </p:normalViewPr>
  <p:slideViewPr>
    <p:cSldViewPr>
      <p:cViewPr varScale="1">
        <p:scale>
          <a:sx n="33" d="100"/>
          <a:sy n="33" d="100"/>
        </p:scale>
        <p:origin x="122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846E3-D36A-41A0-AC7B-E4E558738A72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8B0BE-F845-40CD-A226-5E11A250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2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23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cúp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số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xe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xe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chạy</a:t>
            </a:r>
            <a:endParaRPr lang="en-US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4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5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5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“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“Hai </a:t>
            </a:r>
            <a:r>
              <a:rPr lang="en-US" baseline="0" dirty="0" err="1"/>
              <a:t>trăm</a:t>
            </a:r>
            <a:r>
              <a:rPr lang="en-US" baseline="0" dirty="0"/>
              <a:t> </a:t>
            </a:r>
            <a:r>
              <a:rPr lang="en-US" baseline="0" dirty="0" err="1"/>
              <a:t>bảy</a:t>
            </a:r>
            <a:r>
              <a:rPr lang="en-US" baseline="0" dirty="0"/>
              <a:t> </a:t>
            </a:r>
            <a:r>
              <a:rPr lang="en-US" baseline="0" dirty="0" err="1"/>
              <a:t>mươi</a:t>
            </a:r>
            <a:r>
              <a:rPr lang="en-US" baseline="0" dirty="0"/>
              <a:t> </a:t>
            </a:r>
            <a:r>
              <a:rPr lang="en-US" baseline="0" dirty="0" err="1"/>
              <a:t>lăm</a:t>
            </a:r>
            <a:r>
              <a:rPr lang="en-US" baseline="0" dirty="0"/>
              <a:t>”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“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“</a:t>
            </a:r>
            <a:r>
              <a:rPr lang="en-US" baseline="0" dirty="0" err="1"/>
              <a:t>Gồm</a:t>
            </a:r>
            <a:r>
              <a:rPr lang="en-US" baseline="0" dirty="0"/>
              <a:t> 2 </a:t>
            </a:r>
            <a:r>
              <a:rPr lang="en-US" baseline="0" dirty="0" err="1"/>
              <a:t>trăm</a:t>
            </a:r>
            <a:r>
              <a:rPr lang="en-US" baseline="0" dirty="0"/>
              <a:t>, 7 </a:t>
            </a:r>
            <a:r>
              <a:rPr lang="en-US" baseline="0" dirty="0" err="1"/>
              <a:t>chục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5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”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21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“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“Hai </a:t>
            </a:r>
            <a:r>
              <a:rPr lang="en-US" baseline="0" dirty="0" err="1"/>
              <a:t>trăm</a:t>
            </a:r>
            <a:r>
              <a:rPr lang="en-US" baseline="0" dirty="0"/>
              <a:t> </a:t>
            </a:r>
            <a:r>
              <a:rPr lang="en-US" baseline="0" dirty="0" err="1"/>
              <a:t>bảy</a:t>
            </a:r>
            <a:r>
              <a:rPr lang="en-US" baseline="0" dirty="0"/>
              <a:t> </a:t>
            </a:r>
            <a:r>
              <a:rPr lang="en-US" baseline="0" dirty="0" err="1"/>
              <a:t>mươi</a:t>
            </a:r>
            <a:r>
              <a:rPr lang="en-US" baseline="0" dirty="0"/>
              <a:t> </a:t>
            </a:r>
            <a:r>
              <a:rPr lang="en-US" baseline="0" dirty="0" err="1"/>
              <a:t>lăm</a:t>
            </a:r>
            <a:r>
              <a:rPr lang="en-US" baseline="0" dirty="0"/>
              <a:t>”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“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7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“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“Hai </a:t>
            </a:r>
            <a:r>
              <a:rPr lang="en-US" baseline="0" dirty="0" err="1"/>
              <a:t>trăm</a:t>
            </a:r>
            <a:r>
              <a:rPr lang="en-US" baseline="0" dirty="0"/>
              <a:t> </a:t>
            </a:r>
            <a:r>
              <a:rPr lang="en-US" baseline="0" dirty="0" err="1"/>
              <a:t>bảy</a:t>
            </a:r>
            <a:r>
              <a:rPr lang="en-US" baseline="0" dirty="0"/>
              <a:t> </a:t>
            </a:r>
            <a:r>
              <a:rPr lang="en-US" baseline="0" dirty="0" err="1"/>
              <a:t>mươi</a:t>
            </a:r>
            <a:r>
              <a:rPr lang="en-US" baseline="0" dirty="0"/>
              <a:t> </a:t>
            </a:r>
            <a:r>
              <a:rPr lang="en-US" baseline="0" dirty="0" err="1"/>
              <a:t>lăm</a:t>
            </a:r>
            <a:r>
              <a:rPr lang="en-US" baseline="0" dirty="0"/>
              <a:t>”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“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qua </a:t>
            </a:r>
            <a:r>
              <a:rPr lang="en-US" baseline="0" dirty="0" err="1">
                <a:sym typeface="Wingdings" panose="05000000000000000000" pitchFamily="2" charset="2"/>
              </a:rPr>
              <a:t>thử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B0BE-F845-40CD-A226-5E11A250BC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1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3936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99021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61253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28375"/>
      </p:ext>
    </p:extLst>
  </p:cSld>
  <p:clrMapOvr>
    <a:masterClrMapping/>
  </p:clrMapOvr>
  <p:transition spd="slow" advClick="0" advTm="2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46379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4241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051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21358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7999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63277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20494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262966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662942"/>
            <a:ext cx="6553200" cy="4625346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62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32059" y="5702178"/>
            <a:ext cx="6767946" cy="64767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3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32059" y="6577876"/>
            <a:ext cx="6767946" cy="34267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62751" y="7226737"/>
            <a:ext cx="6732059" cy="23053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9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61" y="-1387"/>
            <a:ext cx="18292761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5" y="2595604"/>
            <a:ext cx="11297246" cy="1806459"/>
          </a:xfrm>
        </p:spPr>
        <p:txBody>
          <a:bodyPr bIns="9144" anchor="b"/>
          <a:lstStyle>
            <a:lvl1pPr>
              <a:defRPr sz="63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0"/>
            <a:ext cx="13022262" cy="493887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799" b="0" i="0" u="none" strike="noStrike" kern="1200" cap="all" spc="8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91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4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E04706B-4EC2-4241-A08F-856E1DF1720A}" type="datetimeFigureOut">
              <a:rPr lang="en-GB" sz="2700" smtClean="0">
                <a:solidFill>
                  <a:prstClr val="black"/>
                </a:solidFill>
              </a:rPr>
              <a:pPr defTabSz="1371600"/>
              <a:t>26/03/2022</a:t>
            </a:fld>
            <a:endParaRPr lang="en-GB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GB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80CA0B7-17DD-491B-8152-B34799E506E7}" type="slidenum">
              <a:rPr lang="en-GB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GB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88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1356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789057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37206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0205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72268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25321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41827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71019"/>
      </p:ext>
    </p:extLst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5701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8894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ADF8D8D1-271C-46BB-B9D3-013B96148659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2022/3/26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DF12BF3B-B18A-491F-9B1F-53B4ABD3F834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39443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590843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662942"/>
            <a:ext cx="6553200" cy="4625346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62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32059" y="5702178"/>
            <a:ext cx="6767946" cy="64767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3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32059" y="6577876"/>
            <a:ext cx="6767946" cy="34267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62751" y="7226737"/>
            <a:ext cx="6732059" cy="230530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9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61" y="-1387"/>
            <a:ext cx="18292761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5" y="2595604"/>
            <a:ext cx="11297246" cy="1806459"/>
          </a:xfrm>
        </p:spPr>
        <p:txBody>
          <a:bodyPr bIns="9144" anchor="b"/>
          <a:lstStyle>
            <a:lvl1pPr>
              <a:defRPr sz="63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0"/>
            <a:ext cx="13022262" cy="493887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799" b="0" i="0" u="none" strike="noStrike" kern="1200" cap="all" spc="8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91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4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E04706B-4EC2-4241-A08F-856E1DF1720A}" type="datetimeFigureOut">
              <a:rPr lang="en-GB" sz="2700" smtClean="0">
                <a:solidFill>
                  <a:prstClr val="black"/>
                </a:solidFill>
              </a:rPr>
              <a:pPr defTabSz="1371600"/>
              <a:t>26/03/2022</a:t>
            </a:fld>
            <a:endParaRPr lang="en-GB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GB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80CA0B7-17DD-491B-8152-B34799E506E7}" type="slidenum">
              <a:rPr lang="en-GB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GB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 advClick="0" advTm="2000">
    <p:randomBar dir="vert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slow" advClick="0" advTm="2000">
    <p:randomBar dir="vert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82.svg"/><Relationship Id="rId3" Type="http://schemas.openxmlformats.org/officeDocument/2006/relationships/image" Target="../media/image39.jpeg"/><Relationship Id="rId21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15" Type="http://schemas.openxmlformats.org/officeDocument/2006/relationships/image" Target="../media/image11.sv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6.svg"/><Relationship Id="rId14" Type="http://schemas.openxmlformats.org/officeDocument/2006/relationships/image" Target="../media/image20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2.svg"/><Relationship Id="rId18" Type="http://schemas.openxmlformats.org/officeDocument/2006/relationships/image" Target="../media/image80.svg"/><Relationship Id="rId3" Type="http://schemas.microsoft.com/office/2007/relationships/media" Target="../media/media1.mp3"/><Relationship Id="rId21" Type="http://schemas.openxmlformats.org/officeDocument/2006/relationships/image" Target="../media/image36.png"/><Relationship Id="rId7" Type="http://schemas.openxmlformats.org/officeDocument/2006/relationships/image" Target="../media/image39.jpe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sv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audio" Target="../media/media1.mp3"/><Relationship Id="rId9" Type="http://schemas.openxmlformats.org/officeDocument/2006/relationships/image" Target="../media/image6.svg"/><Relationship Id="rId14" Type="http://schemas.openxmlformats.org/officeDocument/2006/relationships/image" Target="../media/image20.png"/><Relationship Id="rId2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2.svg"/><Relationship Id="rId18" Type="http://schemas.openxmlformats.org/officeDocument/2006/relationships/image" Target="../media/image80.svg"/><Relationship Id="rId3" Type="http://schemas.microsoft.com/office/2007/relationships/media" Target="../media/media1.mp3"/><Relationship Id="rId21" Type="http://schemas.openxmlformats.org/officeDocument/2006/relationships/image" Target="../media/image36.png"/><Relationship Id="rId7" Type="http://schemas.openxmlformats.org/officeDocument/2006/relationships/image" Target="../media/image39.jpe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svg"/><Relationship Id="rId10" Type="http://schemas.openxmlformats.org/officeDocument/2006/relationships/image" Target="../media/image34.png"/><Relationship Id="rId19" Type="http://schemas.openxmlformats.org/officeDocument/2006/relationships/image" Target="../media/image45.png"/><Relationship Id="rId4" Type="http://schemas.openxmlformats.org/officeDocument/2006/relationships/audio" Target="../media/media1.mp3"/><Relationship Id="rId9" Type="http://schemas.openxmlformats.org/officeDocument/2006/relationships/image" Target="../media/image6.svg"/><Relationship Id="rId14" Type="http://schemas.openxmlformats.org/officeDocument/2006/relationships/image" Target="../media/image20.png"/><Relationship Id="rId2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2.svg"/><Relationship Id="rId18" Type="http://schemas.openxmlformats.org/officeDocument/2006/relationships/image" Target="../media/image36.svg"/><Relationship Id="rId3" Type="http://schemas.microsoft.com/office/2007/relationships/media" Target="../media/media1.mp3"/><Relationship Id="rId21" Type="http://schemas.openxmlformats.org/officeDocument/2006/relationships/image" Target="../media/image41.png"/><Relationship Id="rId7" Type="http://schemas.openxmlformats.org/officeDocument/2006/relationships/image" Target="../media/image14.jpeg"/><Relationship Id="rId12" Type="http://schemas.openxmlformats.org/officeDocument/2006/relationships/image" Target="../media/image37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7.png"/><Relationship Id="rId24" Type="http://schemas.openxmlformats.org/officeDocument/2006/relationships/image" Target="../media/image8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svg"/><Relationship Id="rId23" Type="http://schemas.openxmlformats.org/officeDocument/2006/relationships/image" Target="../media/image48.png"/><Relationship Id="rId10" Type="http://schemas.openxmlformats.org/officeDocument/2006/relationships/image" Target="../media/image34.png"/><Relationship Id="rId19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6.svg"/><Relationship Id="rId14" Type="http://schemas.openxmlformats.org/officeDocument/2006/relationships/image" Target="../media/image20.png"/><Relationship Id="rId22" Type="http://schemas.openxmlformats.org/officeDocument/2006/relationships/image" Target="../media/image8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0.pn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52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51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17.svg"/><Relationship Id="rId3" Type="http://schemas.openxmlformats.org/officeDocument/2006/relationships/image" Target="../media/image15.png"/><Relationship Id="rId21" Type="http://schemas.openxmlformats.org/officeDocument/2006/relationships/image" Target="../media/image25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23.png"/><Relationship Id="rId2" Type="http://schemas.openxmlformats.org/officeDocument/2006/relationships/image" Target="../media/image14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image" Target="../media/image9.svg"/><Relationship Id="rId19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7.sv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6.svg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12" Type="http://schemas.openxmlformats.org/officeDocument/2006/relationships/image" Target="../media/image35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72.sv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2.jpeg"/><Relationship Id="rId15" Type="http://schemas.openxmlformats.org/officeDocument/2006/relationships/image" Target="../media/image37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sv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8" Type="http://schemas.openxmlformats.org/officeDocument/2006/relationships/image" Target="../media/image4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5" Type="http://schemas.openxmlformats.org/officeDocument/2006/relationships/image" Target="../media/image20.png"/><Relationship Id="rId10" Type="http://schemas.openxmlformats.org/officeDocument/2006/relationships/image" Target="../media/image36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7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72.svg"/><Relationship Id="rId5" Type="http://schemas.openxmlformats.org/officeDocument/2006/relationships/image" Target="../media/image32.jpeg"/><Relationship Id="rId1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72.svg"/><Relationship Id="rId5" Type="http://schemas.openxmlformats.org/officeDocument/2006/relationships/image" Target="../media/image32.jpeg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7.sv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2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9.jpeg"/><Relationship Id="rId15" Type="http://schemas.openxmlformats.org/officeDocument/2006/relationships/image" Target="../media/image11.svg"/><Relationship Id="rId10" Type="http://schemas.openxmlformats.org/officeDocument/2006/relationships/image" Target="../media/image17.png"/><Relationship Id="rId19" Type="http://schemas.openxmlformats.org/officeDocument/2006/relationships/image" Target="../media/image80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791" y="7373367"/>
            <a:ext cx="4505210" cy="2110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8661"/>
            <a:ext cx="18288000" cy="18783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7" y="7978415"/>
            <a:ext cx="18288000" cy="23085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992" y="6600881"/>
            <a:ext cx="2685744" cy="29714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350" y="7080125"/>
            <a:ext cx="1802190" cy="201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7" y="7714604"/>
            <a:ext cx="4188389" cy="16325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71" y="8767613"/>
            <a:ext cx="1652469" cy="94813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5" y="5942982"/>
            <a:ext cx="3396357" cy="416289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23" y="7893562"/>
            <a:ext cx="7337508" cy="20308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4" y="161789"/>
            <a:ext cx="3233580" cy="94297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221" y="9437144"/>
            <a:ext cx="542925" cy="55721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132" y="632861"/>
            <a:ext cx="2220800" cy="9429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669" y="1464372"/>
            <a:ext cx="1794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vi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ỦY BAN NHÂN DÂN QUẬN PHÚ NHUẬN</a:t>
            </a:r>
          </a:p>
          <a:p>
            <a:pPr algn="ctr" defTabSz="1828755">
              <a:buClr>
                <a:srgbClr val="000000"/>
              </a:buClr>
              <a:defRPr/>
            </a:pPr>
            <a:r>
              <a:rPr lang="vi-VN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TRƯỜNG TIỂU HỌC NGUYỄN ĐÌNH CHÍNH</a:t>
            </a:r>
            <a:endParaRPr lang="en-US" sz="4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020830" y="3460724"/>
            <a:ext cx="12905969" cy="1687223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4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776538" y="5797404"/>
            <a:ext cx="3462080" cy="1215369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4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9" y="330878"/>
            <a:ext cx="1515678" cy="1547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6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-60532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Thực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hành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5" name="Picture 2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26880" y="8909318"/>
            <a:ext cx="2686576" cy="1161944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-457200" y="2247900"/>
            <a:ext cx="12725400" cy="987450"/>
            <a:chOff x="-420434" y="5942688"/>
            <a:chExt cx="12725400" cy="987450"/>
          </a:xfrm>
        </p:grpSpPr>
        <p:sp>
          <p:nvSpPr>
            <p:cNvPr id="51" name="Cube 693"/>
            <p:cNvSpPr>
              <a:spLocks noChangeArrowheads="1"/>
            </p:cNvSpPr>
            <p:nvPr/>
          </p:nvSpPr>
          <p:spPr bwMode="auto">
            <a:xfrm>
              <a:off x="6076829" y="6018888"/>
              <a:ext cx="900112" cy="89901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Box 8"/>
            <p:cNvSpPr txBox="1"/>
            <p:nvPr/>
          </p:nvSpPr>
          <p:spPr>
            <a:xfrm>
              <a:off x="-420434" y="5942688"/>
              <a:ext cx="12725400" cy="987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9"/>
                </a:lnSpc>
              </a:pP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Yêu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cầu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: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Dùng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     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thể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hiện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số</a:t>
              </a:r>
              <a:endParaRPr lang="en-US" sz="6500" spc="63" dirty="0">
                <a:solidFill>
                  <a:srgbClr val="333034"/>
                </a:solidFill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58861" y="3467100"/>
            <a:ext cx="3595403" cy="3127012"/>
            <a:chOff x="1158861" y="3831458"/>
            <a:chExt cx="3595403" cy="3127012"/>
          </a:xfrm>
        </p:grpSpPr>
        <p:pic>
          <p:nvPicPr>
            <p:cNvPr id="54" name="Picture 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307657" y="3831458"/>
              <a:ext cx="3446607" cy="312701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58861" y="4708479"/>
              <a:ext cx="3487562" cy="1298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chemeClr val="tx2">
                      <a:lumMod val="75000"/>
                    </a:schemeClr>
                  </a:solidFill>
                  <a:latin typeface="#9Slide03 SFU Futura_05" panose="00000800000000000000" pitchFamily="2" charset="0"/>
                </a:rPr>
                <a:t>275</a:t>
              </a:r>
            </a:p>
          </p:txBody>
        </p:sp>
      </p:grpSp>
      <p:sp>
        <p:nvSpPr>
          <p:cNvPr id="56" name="TextBox 16"/>
          <p:cNvSpPr txBox="1"/>
          <p:nvPr/>
        </p:nvSpPr>
        <p:spPr>
          <a:xfrm>
            <a:off x="4424767" y="3910717"/>
            <a:ext cx="3982542" cy="85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Đọc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5181601" y="4855343"/>
            <a:ext cx="64770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Phân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tích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cấu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tạo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 </a:t>
            </a:r>
          </a:p>
        </p:txBody>
      </p:sp>
      <p:sp>
        <p:nvSpPr>
          <p:cNvPr id="58" name="TextBox 16"/>
          <p:cNvSpPr txBox="1"/>
          <p:nvPr/>
        </p:nvSpPr>
        <p:spPr>
          <a:xfrm>
            <a:off x="4134733" y="6743700"/>
            <a:ext cx="11520194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Dùng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khối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lập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phương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thể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hiện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số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9" name="TextBox 16"/>
          <p:cNvSpPr txBox="1"/>
          <p:nvPr/>
        </p:nvSpPr>
        <p:spPr>
          <a:xfrm>
            <a:off x="7556540" y="3926206"/>
            <a:ext cx="8627793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>
                <a:solidFill>
                  <a:srgbClr val="FFFFFF"/>
                </a:solidFill>
                <a:latin typeface="+mj-lt"/>
              </a:rPr>
              <a:t>Hai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bảy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mươi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lăm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0" name="TextBox 16"/>
          <p:cNvSpPr txBox="1"/>
          <p:nvPr/>
        </p:nvSpPr>
        <p:spPr>
          <a:xfrm>
            <a:off x="4646423" y="5738449"/>
            <a:ext cx="1167305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 err="1">
                <a:solidFill>
                  <a:srgbClr val="FFFFFF"/>
                </a:solidFill>
                <a:latin typeface="+mj-lt"/>
              </a:rPr>
              <a:t>Gồm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: 2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, 7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chục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5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đơn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vị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52" name="Picture 4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927" y="2375228"/>
            <a:ext cx="2111867" cy="17675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80241" y="7599450"/>
            <a:ext cx="8991455" cy="1192356"/>
            <a:chOff x="3458437" y="5394065"/>
            <a:chExt cx="8991455" cy="1192356"/>
          </a:xfrm>
        </p:grpSpPr>
        <p:grpSp>
          <p:nvGrpSpPr>
            <p:cNvPr id="2" name="Group 1"/>
            <p:cNvGrpSpPr/>
            <p:nvPr/>
          </p:nvGrpSpPr>
          <p:grpSpPr>
            <a:xfrm>
              <a:off x="3458437" y="5394065"/>
              <a:ext cx="4508199" cy="1192356"/>
              <a:chOff x="5669187" y="8832296"/>
              <a:chExt cx="4508199" cy="1192356"/>
            </a:xfrm>
          </p:grpSpPr>
          <p:grpSp>
            <p:nvGrpSpPr>
              <p:cNvPr id="457" name="Group 5"/>
              <p:cNvGrpSpPr/>
              <p:nvPr/>
            </p:nvGrpSpPr>
            <p:grpSpPr>
              <a:xfrm>
                <a:off x="5669187" y="8835542"/>
                <a:ext cx="2184884" cy="1189110"/>
                <a:chOff x="1" y="0"/>
                <a:chExt cx="13026410" cy="4575947"/>
              </a:xfrm>
            </p:grpSpPr>
            <p:pic>
              <p:nvPicPr>
                <p:cNvPr id="660" name="Picture 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1" name="Picture 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2" name="Picture 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3" name="Picture 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4" name="Picture 1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5" name="Picture 1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6" name="Picture 1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7" name="Picture 1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8" name="Picture 1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9" name="Picture 1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0" name="Picture 1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1" name="Picture 1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2" name="Picture 1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3" name="Picture 1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4" name="Picture 2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5" name="Picture 2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6" name="Picture 2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7" name="Picture 2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8" name="Picture 2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9" name="Picture 2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0" name="Picture 2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1" name="Picture 2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2" name="Picture 2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3" name="Picture 2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4" name="Picture 3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5" name="Picture 3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6" name="Picture 3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7" name="Picture 3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8" name="Picture 3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9" name="Picture 3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0" name="Picture 3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1" name="Picture 3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2" name="Picture 3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3" name="Picture 3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4" name="Picture 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5" name="Picture 4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6" name="Picture 4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7" name="Picture 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8" name="Picture 4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9" name="Picture 4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0" name="Picture 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1" name="Picture 4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2" name="Picture 4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3" name="Picture 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4" name="Picture 5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5" name="Picture 5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6" name="Picture 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7" name="Picture 5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8" name="Picture 5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9" name="Picture 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0" name="Picture 5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1" name="Picture 5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2" name="Picture 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3" name="Picture 5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4" name="Picture 6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5" name="Picture 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6" name="Picture 6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7" name="Picture 6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8" name="Picture 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9" name="Picture 6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0" name="Picture 6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1" name="Picture 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2" name="Picture 6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3" name="Picture 6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4" name="Picture 7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5" name="Picture 7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6" name="Picture 7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7" name="Picture 7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8" name="Picture 7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9" name="Picture 7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0" name="Picture 7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1" name="Picture 7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2" name="Picture 7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3" name="Picture 7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4" name="Picture 8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5" name="Picture 8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6" name="Picture 8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7" name="Picture 8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8" name="Picture 8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9" name="Picture 8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0" name="Picture 8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1" name="Picture 8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2" name="Picture 8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3" name="Picture 8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4" name="Picture 9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5" name="Picture 9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6" name="Picture 9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7" name="Picture 9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8" name="Picture 9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9" name="Picture 9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0" name="Picture 9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1" name="Picture 9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2" name="Picture 9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3" name="Picture 9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4" name="Picture 10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5" name="Picture 10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6" name="Picture 10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7" name="Picture 10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8" name="Picture 10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9" name="Picture 10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458" name="Group 5"/>
              <p:cNvGrpSpPr/>
              <p:nvPr/>
            </p:nvGrpSpPr>
            <p:grpSpPr>
              <a:xfrm>
                <a:off x="7992502" y="8832296"/>
                <a:ext cx="2184884" cy="1189110"/>
                <a:chOff x="1" y="0"/>
                <a:chExt cx="13026410" cy="4575947"/>
              </a:xfrm>
            </p:grpSpPr>
            <p:pic>
              <p:nvPicPr>
                <p:cNvPr id="560" name="Picture 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1" name="Picture 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2" name="Picture 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3" name="Picture 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4" name="Picture 1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5" name="Picture 1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6" name="Picture 1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7" name="Picture 1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8" name="Picture 1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69" name="Picture 1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0" name="Picture 1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1" name="Picture 1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2" name="Picture 1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3" name="Picture 1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4" name="Picture 2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5" name="Picture 2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6" name="Picture 2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7" name="Picture 2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8" name="Picture 2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9" name="Picture 2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0" name="Picture 2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1" name="Picture 2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2" name="Picture 2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3" name="Picture 2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4" name="Picture 3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5" name="Picture 3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6" name="Picture 3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7" name="Picture 3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8" name="Picture 3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9" name="Picture 3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0" name="Picture 3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1" name="Picture 3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2" name="Picture 3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3" name="Picture 3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4" name="Picture 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5" name="Picture 4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6" name="Picture 4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7" name="Picture 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8" name="Picture 4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9" name="Picture 4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0" name="Picture 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1" name="Picture 4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2" name="Picture 4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3" name="Picture 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4" name="Picture 5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5" name="Picture 5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6" name="Picture 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7" name="Picture 5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8" name="Picture 5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9" name="Picture 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0" name="Picture 5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1" name="Picture 5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2" name="Picture 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3" name="Picture 5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4" name="Picture 6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5" name="Picture 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6" name="Picture 6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7" name="Picture 6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8" name="Picture 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9" name="Picture 6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0" name="Picture 6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1" name="Picture 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2" name="Picture 6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3" name="Picture 6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4" name="Picture 7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5" name="Picture 7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6" name="Picture 7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7" name="Picture 7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8" name="Picture 7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9" name="Picture 7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0" name="Picture 7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1" name="Picture 7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2" name="Picture 7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3" name="Picture 7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4" name="Picture 8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5" name="Picture 8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6" name="Picture 8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7" name="Picture 8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8" name="Picture 8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9" name="Picture 8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0" name="Picture 8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1" name="Picture 8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2" name="Picture 8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3" name="Picture 8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4" name="Picture 9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5" name="Picture 9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6" name="Picture 9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7" name="Picture 9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8" name="Picture 9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9" name="Picture 9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0" name="Picture 9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1" name="Picture 9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2" name="Picture 9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3" name="Picture 9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4" name="Picture 10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5" name="Picture 10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6" name="Picture 10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7" name="Picture 10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8" name="Picture 10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9" name="Picture 10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25" name="Group 824"/>
            <p:cNvGrpSpPr/>
            <p:nvPr/>
          </p:nvGrpSpPr>
          <p:grpSpPr>
            <a:xfrm>
              <a:off x="11593294" y="5897496"/>
              <a:ext cx="856598" cy="604309"/>
              <a:chOff x="14599099" y="8233651"/>
              <a:chExt cx="856598" cy="604309"/>
            </a:xfrm>
          </p:grpSpPr>
          <p:pic>
            <p:nvPicPr>
              <p:cNvPr id="904" name="Picture 140"/>
              <p:cNvPicPr>
                <a:picLocks noChangeAspect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>
              <a:xfrm>
                <a:off x="14599099" y="8639115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905" name="Picture 146"/>
              <p:cNvPicPr>
                <a:picLocks noChangeAspect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>
              <a:xfrm>
                <a:off x="14599099" y="8422614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906" name="Picture 152"/>
              <p:cNvPicPr>
                <a:picLocks noChangeAspect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>
              <a:xfrm>
                <a:off x="14599099" y="8233651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907" name="Picture 140"/>
              <p:cNvPicPr>
                <a:picLocks noChangeAspect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>
              <a:xfrm>
                <a:off x="15051351" y="8648997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908" name="Picture 146"/>
              <p:cNvPicPr>
                <a:picLocks noChangeAspect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>
              <a:xfrm>
                <a:off x="15051351" y="8432496"/>
                <a:ext cx="404346" cy="188963"/>
              </a:xfrm>
              <a:prstGeom prst="rect">
                <a:avLst/>
              </a:prstGeom>
            </p:spPr>
          </p:pic>
        </p:grpSp>
        <p:grpSp>
          <p:nvGrpSpPr>
            <p:cNvPr id="826" name="Group 825"/>
            <p:cNvGrpSpPr/>
            <p:nvPr/>
          </p:nvGrpSpPr>
          <p:grpSpPr>
            <a:xfrm>
              <a:off x="8157620" y="5397912"/>
              <a:ext cx="3198702" cy="1131959"/>
              <a:chOff x="10047561" y="7719725"/>
              <a:chExt cx="3198702" cy="1131959"/>
            </a:xfrm>
          </p:grpSpPr>
          <p:grpSp>
            <p:nvGrpSpPr>
              <p:cNvPr id="827" name="Group 826"/>
              <p:cNvGrpSpPr/>
              <p:nvPr/>
            </p:nvGrpSpPr>
            <p:grpSpPr>
              <a:xfrm>
                <a:off x="10047561" y="7743331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9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28" name="Group 827"/>
              <p:cNvGrpSpPr/>
              <p:nvPr/>
            </p:nvGrpSpPr>
            <p:grpSpPr>
              <a:xfrm>
                <a:off x="10506743" y="7737776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8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9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29" name="Group 828"/>
              <p:cNvGrpSpPr/>
              <p:nvPr/>
            </p:nvGrpSpPr>
            <p:grpSpPr>
              <a:xfrm>
                <a:off x="10984589" y="7740096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7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8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30" name="Group 829"/>
              <p:cNvGrpSpPr/>
              <p:nvPr/>
            </p:nvGrpSpPr>
            <p:grpSpPr>
              <a:xfrm>
                <a:off x="11455642" y="7737949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6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7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31" name="Group 830"/>
              <p:cNvGrpSpPr/>
              <p:nvPr/>
            </p:nvGrpSpPr>
            <p:grpSpPr>
              <a:xfrm>
                <a:off x="11916200" y="7737949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5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6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32" name="Group 831"/>
              <p:cNvGrpSpPr/>
              <p:nvPr/>
            </p:nvGrpSpPr>
            <p:grpSpPr>
              <a:xfrm>
                <a:off x="12368452" y="7736148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4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5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33" name="Group 832"/>
              <p:cNvGrpSpPr/>
              <p:nvPr/>
            </p:nvGrpSpPr>
            <p:grpSpPr>
              <a:xfrm>
                <a:off x="12839505" y="7719725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834" name="Picture 140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35" name="Picture 143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36" name="Picture 146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37" name="Picture 149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38" name="Picture 152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39" name="Picture 155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0" name="Picture 158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1" name="Picture 161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2" name="Picture 164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843" name="Picture 167"/>
                <p:cNvPicPr>
                  <a:picLocks noChangeAspect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76421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-60532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Thực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hành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70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75890" y="10799356"/>
            <a:ext cx="609600" cy="609600"/>
          </a:xfrm>
          <a:prstGeom prst="rect">
            <a:avLst/>
          </a:prstGeom>
        </p:spPr>
      </p:pic>
      <p:pic>
        <p:nvPicPr>
          <p:cNvPr id="49" name="yeah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-457200" y="2247900"/>
            <a:ext cx="12725400" cy="987450"/>
            <a:chOff x="-420434" y="5942688"/>
            <a:chExt cx="12725400" cy="987450"/>
          </a:xfrm>
        </p:grpSpPr>
        <p:sp>
          <p:nvSpPr>
            <p:cNvPr id="51" name="Cube 693"/>
            <p:cNvSpPr>
              <a:spLocks noChangeArrowheads="1"/>
            </p:cNvSpPr>
            <p:nvPr/>
          </p:nvSpPr>
          <p:spPr bwMode="auto">
            <a:xfrm>
              <a:off x="6076829" y="6018888"/>
              <a:ext cx="900112" cy="89901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Box 8"/>
            <p:cNvSpPr txBox="1"/>
            <p:nvPr/>
          </p:nvSpPr>
          <p:spPr>
            <a:xfrm>
              <a:off x="-420434" y="5942688"/>
              <a:ext cx="12725400" cy="987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9"/>
                </a:lnSpc>
              </a:pP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Yêu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cầu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: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Dùng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     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thể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hiện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số</a:t>
              </a:r>
              <a:endParaRPr lang="en-US" sz="6500" spc="63" dirty="0">
                <a:solidFill>
                  <a:srgbClr val="333034"/>
                </a:solidFill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58861" y="3467100"/>
            <a:ext cx="3595403" cy="3127012"/>
            <a:chOff x="1158861" y="3831458"/>
            <a:chExt cx="3595403" cy="3127012"/>
          </a:xfrm>
        </p:grpSpPr>
        <p:pic>
          <p:nvPicPr>
            <p:cNvPr id="54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307657" y="3831458"/>
              <a:ext cx="3446607" cy="312701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58861" y="4708479"/>
              <a:ext cx="3487562" cy="1298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chemeClr val="tx2">
                      <a:lumMod val="75000"/>
                    </a:schemeClr>
                  </a:solidFill>
                  <a:latin typeface="#9Slide03 SFU Futura_05" panose="00000800000000000000" pitchFamily="2" charset="0"/>
                </a:rPr>
                <a:t>330</a:t>
              </a:r>
            </a:p>
          </p:txBody>
        </p:sp>
      </p:grpSp>
      <p:sp>
        <p:nvSpPr>
          <p:cNvPr id="56" name="TextBox 16"/>
          <p:cNvSpPr txBox="1"/>
          <p:nvPr/>
        </p:nvSpPr>
        <p:spPr>
          <a:xfrm>
            <a:off x="4424767" y="3910717"/>
            <a:ext cx="3982542" cy="85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Đọc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5181601" y="4855343"/>
            <a:ext cx="64770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Phân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tích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cấu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tạo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 </a:t>
            </a:r>
          </a:p>
        </p:txBody>
      </p:sp>
      <p:sp>
        <p:nvSpPr>
          <p:cNvPr id="58" name="TextBox 16"/>
          <p:cNvSpPr txBox="1"/>
          <p:nvPr/>
        </p:nvSpPr>
        <p:spPr>
          <a:xfrm>
            <a:off x="4134733" y="6743700"/>
            <a:ext cx="11520194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Dùng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khối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lập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phương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thể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hiện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số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9" name="TextBox 16"/>
          <p:cNvSpPr txBox="1"/>
          <p:nvPr/>
        </p:nvSpPr>
        <p:spPr>
          <a:xfrm>
            <a:off x="7839420" y="3896128"/>
            <a:ext cx="5874067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>
                <a:solidFill>
                  <a:srgbClr val="FFFFFF"/>
                </a:solidFill>
                <a:latin typeface="+mj-lt"/>
              </a:rPr>
              <a:t>Ba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ba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mươi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0" name="TextBox 16"/>
          <p:cNvSpPr txBox="1"/>
          <p:nvPr/>
        </p:nvSpPr>
        <p:spPr>
          <a:xfrm>
            <a:off x="4646423" y="5738449"/>
            <a:ext cx="1167305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 err="1">
                <a:solidFill>
                  <a:srgbClr val="FFFFFF"/>
                </a:solidFill>
                <a:latin typeface="+mj-lt"/>
              </a:rPr>
              <a:t>Gồm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: 3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, 3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chục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0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đơn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vị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791" name="Picture 2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5336451" y="8955088"/>
            <a:ext cx="1538019" cy="1212168"/>
          </a:xfrm>
          <a:prstGeom prst="rect">
            <a:avLst/>
          </a:prstGeom>
        </p:spPr>
      </p:pic>
      <p:pic>
        <p:nvPicPr>
          <p:cNvPr id="792" name="Picture 79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927" y="2375228"/>
            <a:ext cx="2111867" cy="17675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59814" y="7627770"/>
            <a:ext cx="8348168" cy="1207595"/>
            <a:chOff x="5747998" y="5444378"/>
            <a:chExt cx="8348168" cy="1207595"/>
          </a:xfrm>
        </p:grpSpPr>
        <p:grpSp>
          <p:nvGrpSpPr>
            <p:cNvPr id="1039" name="Group 1038"/>
            <p:cNvGrpSpPr/>
            <p:nvPr/>
          </p:nvGrpSpPr>
          <p:grpSpPr>
            <a:xfrm>
              <a:off x="12752380" y="5505165"/>
              <a:ext cx="1343786" cy="1113908"/>
              <a:chOff x="11905745" y="7591712"/>
              <a:chExt cx="1343786" cy="1113908"/>
            </a:xfrm>
          </p:grpSpPr>
          <p:grpSp>
            <p:nvGrpSpPr>
              <p:cNvPr id="1040" name="Group 1039"/>
              <p:cNvGrpSpPr/>
              <p:nvPr/>
            </p:nvGrpSpPr>
            <p:grpSpPr>
              <a:xfrm>
                <a:off x="11905745" y="7597267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1063" name="Picture 1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4" name="Picture 1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5" name="Picture 1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6" name="Picture 1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7" name="Picture 1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8" name="Picture 1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9" name="Picture 1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70" name="Picture 1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71" name="Picture 1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72" name="Picture 1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1041" name="Group 1040"/>
              <p:cNvGrpSpPr/>
              <p:nvPr/>
            </p:nvGrpSpPr>
            <p:grpSpPr>
              <a:xfrm>
                <a:off x="12364927" y="7591712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1053" name="Picture 1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4" name="Picture 1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5" name="Picture 1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6" name="Picture 1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7" name="Picture 1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8" name="Picture 1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9" name="Picture 1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0" name="Picture 1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1" name="Picture 1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62" name="Picture 1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1042" name="Group 1041"/>
              <p:cNvGrpSpPr/>
              <p:nvPr/>
            </p:nvGrpSpPr>
            <p:grpSpPr>
              <a:xfrm>
                <a:off x="12842773" y="7594032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1043" name="Picture 1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44" name="Picture 1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45" name="Picture 1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46" name="Picture 1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47" name="Picture 1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48" name="Picture 1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49" name="Picture 1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0" name="Picture 1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1" name="Picture 1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1052" name="Picture 1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46" name="Group 1345"/>
            <p:cNvGrpSpPr/>
            <p:nvPr/>
          </p:nvGrpSpPr>
          <p:grpSpPr>
            <a:xfrm>
              <a:off x="5747998" y="5444378"/>
              <a:ext cx="6864160" cy="1207595"/>
              <a:chOff x="5018178" y="4420453"/>
              <a:chExt cx="8540438" cy="1502498"/>
            </a:xfrm>
          </p:grpSpPr>
          <p:grpSp>
            <p:nvGrpSpPr>
              <p:cNvPr id="1347" name="Group 5"/>
              <p:cNvGrpSpPr/>
              <p:nvPr/>
            </p:nvGrpSpPr>
            <p:grpSpPr>
              <a:xfrm>
                <a:off x="5018178" y="4424507"/>
                <a:ext cx="2728934" cy="1485205"/>
                <a:chOff x="1" y="0"/>
                <a:chExt cx="13026410" cy="4575947"/>
              </a:xfrm>
            </p:grpSpPr>
            <p:pic>
              <p:nvPicPr>
                <p:cNvPr id="1550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1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2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3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4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5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6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7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8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59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0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1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2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3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4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5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6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7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8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69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0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1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2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3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4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5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6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7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8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79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0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1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2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3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4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5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6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7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8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89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0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1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2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3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4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5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6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7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8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99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0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1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2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3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4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5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6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7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8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09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0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1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2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3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4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5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6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7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8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19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0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1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2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3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4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5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6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7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8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29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0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1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2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3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4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5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6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7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8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39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0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1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2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3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4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5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6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7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8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649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1348" name="Group 5"/>
              <p:cNvGrpSpPr/>
              <p:nvPr/>
            </p:nvGrpSpPr>
            <p:grpSpPr>
              <a:xfrm>
                <a:off x="7920013" y="4420453"/>
                <a:ext cx="2728934" cy="1485205"/>
                <a:chOff x="1" y="0"/>
                <a:chExt cx="13026410" cy="4575947"/>
              </a:xfrm>
            </p:grpSpPr>
            <p:pic>
              <p:nvPicPr>
                <p:cNvPr id="1450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1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2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3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4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5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6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7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8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59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0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1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2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3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4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5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6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7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8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69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0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1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2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3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4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5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6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7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8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79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0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1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2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3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4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5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6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7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8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89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0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1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2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3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4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5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6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7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8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99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0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1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2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3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4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5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6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7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8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09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0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1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2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3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4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5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6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7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8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19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0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1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2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3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4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5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6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7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8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29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0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1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2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3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4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5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6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7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8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39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0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1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2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3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4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5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6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7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8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549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1349" name="Group 5"/>
              <p:cNvGrpSpPr/>
              <p:nvPr/>
            </p:nvGrpSpPr>
            <p:grpSpPr>
              <a:xfrm>
                <a:off x="10829682" y="4437746"/>
                <a:ext cx="2728934" cy="1485205"/>
                <a:chOff x="1" y="0"/>
                <a:chExt cx="13026410" cy="4575947"/>
              </a:xfrm>
            </p:grpSpPr>
            <p:pic>
              <p:nvPicPr>
                <p:cNvPr id="1350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1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2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3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4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5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6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7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8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9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0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1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2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3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4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5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6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7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8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9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0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1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2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3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4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5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6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7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8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9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0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1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2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3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4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5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6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7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8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9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0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1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2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3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4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5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6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7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8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99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0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1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2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3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4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5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6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7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8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09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0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1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2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3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4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5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6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7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8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19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0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1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2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3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4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5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6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7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8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29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0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1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2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3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4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5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6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7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8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39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0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1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2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3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4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5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6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7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8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449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7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810000" y="7615398"/>
            <a:ext cx="5806899" cy="2569553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80019" y="7624542"/>
            <a:ext cx="5806899" cy="256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7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05 L 0.18915 0.00062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4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909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8.33333E-7 6.17284E-7 L 1.04531 0.0175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6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-60532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Thực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hành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70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75890" y="10799356"/>
            <a:ext cx="609600" cy="609600"/>
          </a:xfrm>
          <a:prstGeom prst="rect">
            <a:avLst/>
          </a:prstGeom>
        </p:spPr>
      </p:pic>
      <p:pic>
        <p:nvPicPr>
          <p:cNvPr id="49" name="yeah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-457200" y="2247900"/>
            <a:ext cx="12725400" cy="987450"/>
            <a:chOff x="-420434" y="5942688"/>
            <a:chExt cx="12725400" cy="987450"/>
          </a:xfrm>
        </p:grpSpPr>
        <p:sp>
          <p:nvSpPr>
            <p:cNvPr id="51" name="Cube 693"/>
            <p:cNvSpPr>
              <a:spLocks noChangeArrowheads="1"/>
            </p:cNvSpPr>
            <p:nvPr/>
          </p:nvSpPr>
          <p:spPr bwMode="auto">
            <a:xfrm>
              <a:off x="6076829" y="6018888"/>
              <a:ext cx="900112" cy="89901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Box 8"/>
            <p:cNvSpPr txBox="1"/>
            <p:nvPr/>
          </p:nvSpPr>
          <p:spPr>
            <a:xfrm>
              <a:off x="-420434" y="5942688"/>
              <a:ext cx="12725400" cy="987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9"/>
                </a:lnSpc>
              </a:pP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Yêu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cầu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: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Dùng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     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thể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hiện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số</a:t>
              </a:r>
              <a:endParaRPr lang="en-US" sz="6500" spc="63" dirty="0">
                <a:solidFill>
                  <a:srgbClr val="333034"/>
                </a:solidFill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58861" y="3467100"/>
            <a:ext cx="3595403" cy="3127012"/>
            <a:chOff x="1158861" y="3831458"/>
            <a:chExt cx="3595403" cy="3127012"/>
          </a:xfrm>
        </p:grpSpPr>
        <p:pic>
          <p:nvPicPr>
            <p:cNvPr id="54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307657" y="3831458"/>
              <a:ext cx="3446607" cy="312701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58861" y="4708479"/>
              <a:ext cx="3487562" cy="1298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chemeClr val="tx2">
                      <a:lumMod val="75000"/>
                    </a:schemeClr>
                  </a:solidFill>
                  <a:latin typeface="#9Slide03 SFU Futura_05" panose="00000800000000000000" pitchFamily="2" charset="0"/>
                </a:rPr>
                <a:t>404</a:t>
              </a:r>
            </a:p>
          </p:txBody>
        </p:sp>
      </p:grpSp>
      <p:sp>
        <p:nvSpPr>
          <p:cNvPr id="56" name="TextBox 16"/>
          <p:cNvSpPr txBox="1"/>
          <p:nvPr/>
        </p:nvSpPr>
        <p:spPr>
          <a:xfrm>
            <a:off x="4424767" y="3910717"/>
            <a:ext cx="3982542" cy="851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Đọc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5181601" y="4855343"/>
            <a:ext cx="64770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Phân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tích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cấu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tạo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 </a:t>
            </a:r>
          </a:p>
        </p:txBody>
      </p:sp>
      <p:sp>
        <p:nvSpPr>
          <p:cNvPr id="58" name="TextBox 16"/>
          <p:cNvSpPr txBox="1"/>
          <p:nvPr/>
        </p:nvSpPr>
        <p:spPr>
          <a:xfrm>
            <a:off x="4134733" y="6743700"/>
            <a:ext cx="11520194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Dùng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khối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lập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phương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thể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hiện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số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9" name="TextBox 16"/>
          <p:cNvSpPr txBox="1"/>
          <p:nvPr/>
        </p:nvSpPr>
        <p:spPr>
          <a:xfrm>
            <a:off x="7489497" y="3912776"/>
            <a:ext cx="6298332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 err="1">
                <a:solidFill>
                  <a:srgbClr val="FFFFFF"/>
                </a:solidFill>
                <a:latin typeface="+mj-lt"/>
              </a:rPr>
              <a:t>Bốn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linh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ba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0" name="TextBox 16"/>
          <p:cNvSpPr txBox="1"/>
          <p:nvPr/>
        </p:nvSpPr>
        <p:spPr>
          <a:xfrm>
            <a:off x="4646423" y="5738449"/>
            <a:ext cx="1167305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dirty="0" err="1">
                <a:solidFill>
                  <a:srgbClr val="FFFFFF"/>
                </a:solidFill>
                <a:latin typeface="+mj-lt"/>
              </a:rPr>
              <a:t>Gồm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: 4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, 0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chục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3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đơn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vị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73" name="Picture 372">
            <a:hlinkClick r:id="" action="ppaction://noaction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33" y="8727227"/>
            <a:ext cx="1602372" cy="1359811"/>
          </a:xfrm>
          <a:prstGeom prst="rect">
            <a:avLst/>
          </a:prstGeom>
        </p:spPr>
      </p:pic>
      <p:pic>
        <p:nvPicPr>
          <p:cNvPr id="635" name="Picture 6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927" y="2375228"/>
            <a:ext cx="2111867" cy="17675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003" y="7634436"/>
            <a:ext cx="9661584" cy="1202955"/>
            <a:chOff x="6116419" y="5572452"/>
            <a:chExt cx="9661584" cy="1202955"/>
          </a:xfrm>
        </p:grpSpPr>
        <p:grpSp>
          <p:nvGrpSpPr>
            <p:cNvPr id="919" name="Group 918"/>
            <p:cNvGrpSpPr/>
            <p:nvPr/>
          </p:nvGrpSpPr>
          <p:grpSpPr>
            <a:xfrm>
              <a:off x="15369293" y="5868555"/>
              <a:ext cx="408710" cy="840527"/>
              <a:chOff x="12681120" y="7886700"/>
              <a:chExt cx="408710" cy="840527"/>
            </a:xfrm>
          </p:grpSpPr>
          <p:pic>
            <p:nvPicPr>
              <p:cNvPr id="1285" name="Picture 140"/>
              <p:cNvPicPr>
                <a:picLocks noChangeAspect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>
              <a:xfrm>
                <a:off x="12685484" y="8538264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1286" name="Picture 146"/>
              <p:cNvPicPr>
                <a:picLocks noChangeAspect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>
              <a:xfrm>
                <a:off x="12685484" y="8321763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1287" name="Picture 152"/>
              <p:cNvPicPr>
                <a:picLocks noChangeAspect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>
              <a:xfrm>
                <a:off x="12685484" y="8132800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1288" name="Picture 152"/>
              <p:cNvPicPr>
                <a:picLocks noChangeAspect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>
              <a:xfrm>
                <a:off x="12681120" y="7886700"/>
                <a:ext cx="404346" cy="188963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6116419" y="5572452"/>
              <a:ext cx="9115807" cy="1202955"/>
              <a:chOff x="6490482" y="8981549"/>
              <a:chExt cx="9115807" cy="1202955"/>
            </a:xfrm>
          </p:grpSpPr>
          <p:grpSp>
            <p:nvGrpSpPr>
              <p:cNvPr id="431" name="Group 5"/>
              <p:cNvGrpSpPr/>
              <p:nvPr/>
            </p:nvGrpSpPr>
            <p:grpSpPr>
              <a:xfrm>
                <a:off x="6490482" y="8984795"/>
                <a:ext cx="2184884" cy="1189110"/>
                <a:chOff x="1" y="0"/>
                <a:chExt cx="13026410" cy="4575947"/>
              </a:xfrm>
            </p:grpSpPr>
            <p:pic>
              <p:nvPicPr>
                <p:cNvPr id="818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9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0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1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2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3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4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5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6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7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8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9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0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1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2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3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4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5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6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7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8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9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0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1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2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3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4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5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6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7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8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9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0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1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2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3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4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5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6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7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8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9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0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1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2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3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4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5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6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7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8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9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0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1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2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3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4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5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6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7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8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9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0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1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2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3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4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5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6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7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8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9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0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1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2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3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4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5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6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7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8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99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0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1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2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3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4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5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6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7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8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09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0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1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2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3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4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5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6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917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432" name="Group 5"/>
              <p:cNvGrpSpPr/>
              <p:nvPr/>
            </p:nvGrpSpPr>
            <p:grpSpPr>
              <a:xfrm>
                <a:off x="8813797" y="8981549"/>
                <a:ext cx="2184884" cy="1189110"/>
                <a:chOff x="1" y="0"/>
                <a:chExt cx="13026410" cy="4575947"/>
              </a:xfrm>
            </p:grpSpPr>
            <p:pic>
              <p:nvPicPr>
                <p:cNvPr id="718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9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0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1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2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3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4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5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6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7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8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9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0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1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2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3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4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5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6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7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8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9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0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1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2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3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4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5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6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7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8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9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0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1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2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3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4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5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6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7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8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9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0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1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2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3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4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5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6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7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8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9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0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1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2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3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4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5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6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7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8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9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0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1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2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3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4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5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6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7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8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9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0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1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2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3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4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5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6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7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8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9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0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1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2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3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4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5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6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7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8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9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0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1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2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3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4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5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6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7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433" name="Group 5"/>
              <p:cNvGrpSpPr/>
              <p:nvPr/>
            </p:nvGrpSpPr>
            <p:grpSpPr>
              <a:xfrm>
                <a:off x="11143384" y="8995394"/>
                <a:ext cx="2184884" cy="1189110"/>
                <a:chOff x="1" y="0"/>
                <a:chExt cx="13026410" cy="4575947"/>
              </a:xfrm>
            </p:grpSpPr>
            <p:pic>
              <p:nvPicPr>
                <p:cNvPr id="434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35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36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37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38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39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0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1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2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3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4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5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6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7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8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49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50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451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6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7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8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9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0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1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2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3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4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5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6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7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8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9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0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1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2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3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4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5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6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7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8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9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0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1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2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3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4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5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6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7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8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9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0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1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2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3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4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5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6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7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8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9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0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1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2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3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4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5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6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7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8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9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0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1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2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3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4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5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6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7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8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9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0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1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2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3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4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5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6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7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8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9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0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1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2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3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4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5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6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7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1289" name="Group 5"/>
              <p:cNvGrpSpPr/>
              <p:nvPr/>
            </p:nvGrpSpPr>
            <p:grpSpPr>
              <a:xfrm>
                <a:off x="13421405" y="8983590"/>
                <a:ext cx="2184884" cy="1189110"/>
                <a:chOff x="1" y="0"/>
                <a:chExt cx="13026410" cy="4575947"/>
              </a:xfrm>
            </p:grpSpPr>
            <p:pic>
              <p:nvPicPr>
                <p:cNvPr id="1290" name="Picture 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1" name="Picture 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2" name="Picture 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3" name="Picture 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4" name="Picture 1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5" name="Picture 1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6" name="Picture 1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7" name="Picture 1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8" name="Picture 1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299" name="Picture 1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0" name="Picture 1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1" name="Picture 1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2" name="Picture 1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3" name="Picture 1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4" name="Picture 2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5" name="Picture 2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6" name="Picture 2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7" name="Picture 2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8" name="Picture 2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09" name="Picture 2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0" name="Picture 2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1" name="Picture 2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2" name="Picture 2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3" name="Picture 2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4" name="Picture 3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5" name="Picture 3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6" name="Picture 3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7" name="Picture 3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8" name="Picture 3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19" name="Picture 3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0" name="Picture 3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1" name="Picture 3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2" name="Picture 3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3" name="Picture 3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4" name="Picture 4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5" name="Picture 4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6" name="Picture 4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7" name="Picture 4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8" name="Picture 4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29" name="Picture 4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0" name="Picture 4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1" name="Picture 4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2" name="Picture 4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3" name="Picture 4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4" name="Picture 5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5" name="Picture 5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6" name="Picture 5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7" name="Picture 5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8" name="Picture 5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39" name="Picture 5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0" name="Picture 5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1" name="Picture 5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2" name="Picture 5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3" name="Picture 5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4" name="Picture 6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5" name="Picture 6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6" name="Picture 6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7" name="Picture 6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8" name="Picture 6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49" name="Picture 6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0" name="Picture 6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1" name="Picture 6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2" name="Picture 6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3" name="Picture 6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4" name="Picture 7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5" name="Picture 7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6" name="Picture 7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7" name="Picture 7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8" name="Picture 7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59" name="Picture 7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0" name="Picture 7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1" name="Picture 7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2" name="Picture 7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3" name="Picture 7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4" name="Picture 8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5" name="Picture 8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6" name="Picture 8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7" name="Picture 8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8" name="Picture 8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69" name="Picture 8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0" name="Picture 8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1" name="Picture 8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2" name="Picture 8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3" name="Picture 8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4" name="Picture 9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5" name="Picture 9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6" name="Picture 9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7" name="Picture 9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8" name="Picture 9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79" name="Picture 9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0" name="Picture 96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1" name="Picture 97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2" name="Picture 98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3" name="Picture 99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4" name="Picture 100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5" name="Picture 101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6" name="Picture 102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7" name="Picture 103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8" name="Picture 104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1389" name="Picture 105"/>
                <p:cNvPicPr>
                  <a:picLocks noChangeAspect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7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810000" y="7615398"/>
            <a:ext cx="5806899" cy="2569553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80019" y="7624542"/>
            <a:ext cx="5806899" cy="256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16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05 L 0.18915 0.00062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4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909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157 -0.00031 L 1.04688 0.0172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6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2"/>
          <p:cNvPicPr>
            <a:picLocks noChangeAspect="1"/>
          </p:cNvPicPr>
          <p:nvPr/>
        </p:nvPicPr>
        <p:blipFill>
          <a:blip r:embed="rId7"/>
          <a:srcRect t="7778" b="7778"/>
          <a:stretch>
            <a:fillRect/>
          </a:stretch>
        </p:blipFill>
        <p:spPr>
          <a:xfrm>
            <a:off x="0" y="-8863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Củng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cố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70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75890" y="10799356"/>
            <a:ext cx="609600" cy="609600"/>
          </a:xfrm>
          <a:prstGeom prst="rect">
            <a:avLst/>
          </a:prstGeom>
        </p:spPr>
      </p:pic>
      <p:pic>
        <p:nvPicPr>
          <p:cNvPr id="49" name="yeah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3000" y="2390445"/>
            <a:ext cx="13129736" cy="1695359"/>
            <a:chOff x="433864" y="2037714"/>
            <a:chExt cx="17621464" cy="2275347"/>
          </a:xfrm>
        </p:grpSpPr>
        <p:grpSp>
          <p:nvGrpSpPr>
            <p:cNvPr id="656" name="Group 4"/>
            <p:cNvGrpSpPr/>
            <p:nvPr/>
          </p:nvGrpSpPr>
          <p:grpSpPr>
            <a:xfrm>
              <a:off x="433864" y="2433466"/>
              <a:ext cx="17067659" cy="1879595"/>
              <a:chOff x="0" y="0"/>
              <a:chExt cx="3860824" cy="425178"/>
            </a:xfrm>
          </p:grpSpPr>
          <p:sp>
            <p:nvSpPr>
              <p:cNvPr id="657" name="Freeform 5"/>
              <p:cNvSpPr/>
              <p:nvPr/>
            </p:nvSpPr>
            <p:spPr>
              <a:xfrm>
                <a:off x="92710" y="106680"/>
                <a:ext cx="3756684" cy="305798"/>
              </a:xfrm>
              <a:custGeom>
                <a:avLst/>
                <a:gdLst/>
                <a:ahLst/>
                <a:cxnLst/>
                <a:rect l="l" t="t" r="r" b="b"/>
                <a:pathLst>
                  <a:path w="3756684" h="305798">
                    <a:moveTo>
                      <a:pt x="3730014" y="116568"/>
                    </a:moveTo>
                    <a:cubicBezTo>
                      <a:pt x="3730014" y="204198"/>
                      <a:pt x="3653814" y="275318"/>
                      <a:pt x="3572534" y="275318"/>
                    </a:cubicBezTo>
                    <a:lnTo>
                      <a:pt x="66040" y="275318"/>
                    </a:lnTo>
                    <a:cubicBezTo>
                      <a:pt x="43180" y="275318"/>
                      <a:pt x="20320" y="270238"/>
                      <a:pt x="0" y="261348"/>
                    </a:cubicBezTo>
                    <a:cubicBezTo>
                      <a:pt x="26670" y="289288"/>
                      <a:pt x="63500" y="305798"/>
                      <a:pt x="118071" y="305798"/>
                    </a:cubicBezTo>
                    <a:lnTo>
                      <a:pt x="3610634" y="305798"/>
                    </a:lnTo>
                    <a:cubicBezTo>
                      <a:pt x="3690644" y="305798"/>
                      <a:pt x="3756684" y="239758"/>
                      <a:pt x="3756684" y="159748"/>
                    </a:cubicBezTo>
                    <a:lnTo>
                      <a:pt x="3756684" y="95250"/>
                    </a:lnTo>
                    <a:cubicBezTo>
                      <a:pt x="3756684" y="58420"/>
                      <a:pt x="3742714" y="25400"/>
                      <a:pt x="3721124" y="0"/>
                    </a:cubicBezTo>
                    <a:cubicBezTo>
                      <a:pt x="3727474" y="16510"/>
                      <a:pt x="3730014" y="34290"/>
                      <a:pt x="3730014" y="52070"/>
                    </a:cubicBezTo>
                    <a:lnTo>
                      <a:pt x="3730014" y="116568"/>
                    </a:lnTo>
                    <a:lnTo>
                      <a:pt x="3730014" y="116568"/>
                    </a:lnTo>
                    <a:close/>
                  </a:path>
                </a:pathLst>
              </a:custGeom>
              <a:solidFill>
                <a:srgbClr val="F4CF5C"/>
              </a:solidFill>
            </p:spPr>
          </p:sp>
          <p:sp>
            <p:nvSpPr>
              <p:cNvPr id="658" name="Freeform 6"/>
              <p:cNvSpPr/>
              <p:nvPr/>
            </p:nvSpPr>
            <p:spPr>
              <a:xfrm>
                <a:off x="12700" y="12700"/>
                <a:ext cx="3796054" cy="356598"/>
              </a:xfrm>
              <a:custGeom>
                <a:avLst/>
                <a:gdLst/>
                <a:ahLst/>
                <a:cxnLst/>
                <a:rect l="l" t="t" r="r" b="b"/>
                <a:pathLst>
                  <a:path w="3796054" h="356598">
                    <a:moveTo>
                      <a:pt x="146050" y="356598"/>
                    </a:moveTo>
                    <a:lnTo>
                      <a:pt x="3650004" y="356598"/>
                    </a:lnTo>
                    <a:cubicBezTo>
                      <a:pt x="3730014" y="356598"/>
                      <a:pt x="3796054" y="290558"/>
                      <a:pt x="3796054" y="210548"/>
                    </a:cubicBezTo>
                    <a:lnTo>
                      <a:pt x="3796054" y="146050"/>
                    </a:lnTo>
                    <a:cubicBezTo>
                      <a:pt x="3796054" y="66040"/>
                      <a:pt x="3730014" y="0"/>
                      <a:pt x="3650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10548"/>
                    </a:lnTo>
                    <a:cubicBezTo>
                      <a:pt x="0" y="291828"/>
                      <a:pt x="66040" y="356598"/>
                      <a:pt x="146050" y="3565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59" name="Freeform 7"/>
              <p:cNvSpPr/>
              <p:nvPr/>
            </p:nvSpPr>
            <p:spPr>
              <a:xfrm>
                <a:off x="0" y="0"/>
                <a:ext cx="3860824" cy="425178"/>
              </a:xfrm>
              <a:custGeom>
                <a:avLst/>
                <a:gdLst/>
                <a:ahLst/>
                <a:cxnLst/>
                <a:rect l="l" t="t" r="r" b="b"/>
                <a:pathLst>
                  <a:path w="3860824" h="425178">
                    <a:moveTo>
                      <a:pt x="3797324" y="74930"/>
                    </a:moveTo>
                    <a:cubicBezTo>
                      <a:pt x="3769384" y="30480"/>
                      <a:pt x="3719854" y="0"/>
                      <a:pt x="3662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23248"/>
                    </a:lnTo>
                    <a:cubicBezTo>
                      <a:pt x="0" y="275318"/>
                      <a:pt x="25400" y="321038"/>
                      <a:pt x="63500" y="350248"/>
                    </a:cubicBezTo>
                    <a:cubicBezTo>
                      <a:pt x="91440" y="394698"/>
                      <a:pt x="140970" y="425178"/>
                      <a:pt x="214225" y="425178"/>
                    </a:cubicBezTo>
                    <a:lnTo>
                      <a:pt x="3702074" y="425178"/>
                    </a:lnTo>
                    <a:cubicBezTo>
                      <a:pt x="3789704" y="425178"/>
                      <a:pt x="3860824" y="354058"/>
                      <a:pt x="3860824" y="266428"/>
                    </a:cubicBezTo>
                    <a:lnTo>
                      <a:pt x="3860824" y="201930"/>
                    </a:lnTo>
                    <a:cubicBezTo>
                      <a:pt x="3860824" y="149860"/>
                      <a:pt x="3835424" y="104140"/>
                      <a:pt x="3797324" y="74930"/>
                    </a:cubicBezTo>
                    <a:close/>
                    <a:moveTo>
                      <a:pt x="12700" y="223248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3662704" y="12700"/>
                    </a:lnTo>
                    <a:cubicBezTo>
                      <a:pt x="3742714" y="12700"/>
                      <a:pt x="3808754" y="78740"/>
                      <a:pt x="3808754" y="158750"/>
                    </a:cubicBezTo>
                    <a:lnTo>
                      <a:pt x="3808754" y="223248"/>
                    </a:lnTo>
                    <a:cubicBezTo>
                      <a:pt x="3808754" y="303258"/>
                      <a:pt x="3742714" y="369298"/>
                      <a:pt x="3662704" y="369298"/>
                    </a:cubicBezTo>
                    <a:lnTo>
                      <a:pt x="158750" y="369298"/>
                    </a:lnTo>
                    <a:cubicBezTo>
                      <a:pt x="78740" y="369298"/>
                      <a:pt x="12700" y="304528"/>
                      <a:pt x="12700" y="223248"/>
                    </a:cubicBezTo>
                    <a:close/>
                    <a:moveTo>
                      <a:pt x="3849394" y="266428"/>
                    </a:moveTo>
                    <a:cubicBezTo>
                      <a:pt x="3849394" y="346438"/>
                      <a:pt x="3782084" y="412478"/>
                      <a:pt x="3702074" y="412478"/>
                    </a:cubicBezTo>
                    <a:lnTo>
                      <a:pt x="214225" y="412478"/>
                    </a:lnTo>
                    <a:cubicBezTo>
                      <a:pt x="157480" y="412478"/>
                      <a:pt x="120650" y="395968"/>
                      <a:pt x="93980" y="368028"/>
                    </a:cubicBezTo>
                    <a:cubicBezTo>
                      <a:pt x="114300" y="376918"/>
                      <a:pt x="135890" y="381998"/>
                      <a:pt x="160020" y="381998"/>
                    </a:cubicBezTo>
                    <a:lnTo>
                      <a:pt x="3663974" y="381998"/>
                    </a:lnTo>
                    <a:cubicBezTo>
                      <a:pt x="3751604" y="381998"/>
                      <a:pt x="3822724" y="310878"/>
                      <a:pt x="3822724" y="223248"/>
                    </a:cubicBezTo>
                    <a:lnTo>
                      <a:pt x="3822724" y="158750"/>
                    </a:lnTo>
                    <a:cubicBezTo>
                      <a:pt x="3822724" y="140970"/>
                      <a:pt x="3818914" y="123190"/>
                      <a:pt x="3813834" y="106680"/>
                    </a:cubicBezTo>
                    <a:cubicBezTo>
                      <a:pt x="3835424" y="132080"/>
                      <a:pt x="3849394" y="165100"/>
                      <a:pt x="3849394" y="201930"/>
                    </a:cubicBezTo>
                    <a:lnTo>
                      <a:pt x="3849394" y="266428"/>
                    </a:lnTo>
                    <a:cubicBezTo>
                      <a:pt x="3849394" y="266428"/>
                      <a:pt x="3849394" y="266428"/>
                      <a:pt x="3849394" y="266428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660" name="Group 8"/>
            <p:cNvGrpSpPr/>
            <p:nvPr/>
          </p:nvGrpSpPr>
          <p:grpSpPr>
            <a:xfrm>
              <a:off x="16432023" y="2037714"/>
              <a:ext cx="1623305" cy="1623305"/>
              <a:chOff x="0" y="0"/>
              <a:chExt cx="2164407" cy="2164407"/>
            </a:xfrm>
          </p:grpSpPr>
          <p:grpSp>
            <p:nvGrpSpPr>
              <p:cNvPr id="661" name="Group 9"/>
              <p:cNvGrpSpPr/>
              <p:nvPr/>
            </p:nvGrpSpPr>
            <p:grpSpPr>
              <a:xfrm>
                <a:off x="90266" y="90266"/>
                <a:ext cx="1983876" cy="1983876"/>
                <a:chOff x="0" y="0"/>
                <a:chExt cx="6350000" cy="6350000"/>
              </a:xfrm>
            </p:grpSpPr>
            <p:sp>
              <p:nvSpPr>
                <p:cNvPr id="663" name="Freeform 10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pic>
            <p:nvPicPr>
              <p:cNvPr id="662" name="Picture 1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164407" cy="2164407"/>
              </a:xfrm>
              <a:prstGeom prst="rect">
                <a:avLst/>
              </a:prstGeom>
            </p:spPr>
          </p:pic>
        </p:grpSp>
      </p:grpSp>
      <p:sp>
        <p:nvSpPr>
          <p:cNvPr id="664" name="TextBox 663"/>
          <p:cNvSpPr txBox="1"/>
          <p:nvPr/>
        </p:nvSpPr>
        <p:spPr>
          <a:xfrm>
            <a:off x="1998954" y="2599204"/>
            <a:ext cx="1110933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Đọc</a:t>
            </a: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 </a:t>
            </a:r>
            <a:r>
              <a:rPr lang="en-US" sz="8000" dirty="0" err="1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số</a:t>
            </a: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 - </a:t>
            </a:r>
            <a:r>
              <a:rPr lang="en-US" sz="8000" dirty="0" err="1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viết</a:t>
            </a: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 </a:t>
            </a:r>
            <a:r>
              <a:rPr lang="en-US" sz="8000" dirty="0" err="1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chữ</a:t>
            </a:r>
            <a:endParaRPr lang="en-US" sz="8000" dirty="0">
              <a:solidFill>
                <a:schemeClr val="tx2">
                  <a:lumMod val="75000"/>
                </a:schemeClr>
              </a:solidFill>
              <a:latin typeface="#9Slide03 SFU Futura_05" panose="00000800000000000000" pitchFamily="2" charset="0"/>
            </a:endParaRPr>
          </a:p>
        </p:txBody>
      </p:sp>
      <p:grpSp>
        <p:nvGrpSpPr>
          <p:cNvPr id="665" name="Group 664"/>
          <p:cNvGrpSpPr/>
          <p:nvPr/>
        </p:nvGrpSpPr>
        <p:grpSpPr>
          <a:xfrm>
            <a:off x="11973188" y="4530343"/>
            <a:ext cx="7991212" cy="5902782"/>
            <a:chOff x="10281466" y="3203478"/>
            <a:chExt cx="9687436" cy="7083522"/>
          </a:xfrm>
        </p:grpSpPr>
        <p:pic>
          <p:nvPicPr>
            <p:cNvPr id="666" name="Picture 4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10281466" y="8724900"/>
              <a:ext cx="9687436" cy="1562100"/>
            </a:xfrm>
            <a:prstGeom prst="rect">
              <a:avLst/>
            </a:prstGeom>
          </p:spPr>
        </p:pic>
        <p:pic>
          <p:nvPicPr>
            <p:cNvPr id="667" name="Picture 66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9" t="10740" r="34999" b="9258"/>
            <a:stretch/>
          </p:blipFill>
          <p:spPr>
            <a:xfrm>
              <a:off x="12202175" y="3203478"/>
              <a:ext cx="5897944" cy="6434120"/>
            </a:xfrm>
            <a:prstGeom prst="rect">
              <a:avLst/>
            </a:prstGeom>
          </p:spPr>
        </p:pic>
      </p:grpSp>
      <p:pic>
        <p:nvPicPr>
          <p:cNvPr id="62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71433" y="4560221"/>
            <a:ext cx="3446607" cy="312701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561813" y="5369664"/>
            <a:ext cx="280996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234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41679" y="5024799"/>
            <a:ext cx="1650232" cy="2182126"/>
            <a:chOff x="2535447" y="5380384"/>
            <a:chExt cx="1650232" cy="2182126"/>
          </a:xfrm>
        </p:grpSpPr>
        <p:pic>
          <p:nvPicPr>
            <p:cNvPr id="668" name="Picture 2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535447" y="5380384"/>
              <a:ext cx="1650232" cy="2182126"/>
            </a:xfrm>
            <a:prstGeom prst="rect">
              <a:avLst/>
            </a:prstGeom>
          </p:spPr>
        </p:pic>
        <p:sp>
          <p:nvSpPr>
            <p:cNvPr id="71" name="TextBox 16"/>
            <p:cNvSpPr txBox="1"/>
            <p:nvPr/>
          </p:nvSpPr>
          <p:spPr>
            <a:xfrm>
              <a:off x="2914693" y="5500030"/>
              <a:ext cx="920089" cy="845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500" dirty="0">
                  <a:solidFill>
                    <a:srgbClr val="FFFFFF"/>
                  </a:solidFill>
                  <a:latin typeface="+mj-lt"/>
                </a:rPr>
                <a:t>1</a:t>
              </a:r>
            </a:p>
          </p:txBody>
        </p:sp>
      </p:grpSp>
      <p:pic>
        <p:nvPicPr>
          <p:cNvPr id="77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818201" y="4589724"/>
            <a:ext cx="3446607" cy="3127012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6688447" y="5054302"/>
            <a:ext cx="1650232" cy="2182126"/>
            <a:chOff x="2535447" y="5380384"/>
            <a:chExt cx="1650232" cy="2182126"/>
          </a:xfrm>
        </p:grpSpPr>
        <p:pic>
          <p:nvPicPr>
            <p:cNvPr id="79" name="Picture 2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535447" y="5380384"/>
              <a:ext cx="1650232" cy="2182126"/>
            </a:xfrm>
            <a:prstGeom prst="rect">
              <a:avLst/>
            </a:prstGeom>
          </p:spPr>
        </p:pic>
        <p:sp>
          <p:nvSpPr>
            <p:cNvPr id="80" name="TextBox 16"/>
            <p:cNvSpPr txBox="1"/>
            <p:nvPr/>
          </p:nvSpPr>
          <p:spPr>
            <a:xfrm>
              <a:off x="2914693" y="5500030"/>
              <a:ext cx="920089" cy="845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500" dirty="0"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</p:grpSp>
      <p:pic>
        <p:nvPicPr>
          <p:cNvPr id="81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06399" y="4614195"/>
            <a:ext cx="3446607" cy="3127012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11076645" y="5078773"/>
            <a:ext cx="1650232" cy="2182126"/>
            <a:chOff x="2535447" y="5380384"/>
            <a:chExt cx="1650232" cy="2182126"/>
          </a:xfrm>
        </p:grpSpPr>
        <p:pic>
          <p:nvPicPr>
            <p:cNvPr id="83" name="Picture 2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535447" y="5380384"/>
              <a:ext cx="1650232" cy="2182126"/>
            </a:xfrm>
            <a:prstGeom prst="rect">
              <a:avLst/>
            </a:prstGeom>
          </p:spPr>
        </p:pic>
        <p:sp>
          <p:nvSpPr>
            <p:cNvPr id="84" name="TextBox 16"/>
            <p:cNvSpPr txBox="1"/>
            <p:nvPr/>
          </p:nvSpPr>
          <p:spPr>
            <a:xfrm>
              <a:off x="2914693" y="5500030"/>
              <a:ext cx="920089" cy="845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500" dirty="0">
                  <a:solidFill>
                    <a:srgbClr val="FFFFFF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5948496" y="5374549"/>
            <a:ext cx="312868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289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044037" y="5390801"/>
            <a:ext cx="3487562" cy="1298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#9Slide03 SFU Futura_05" panose="00000800000000000000" pitchFamily="2" charset="0"/>
              </a:rPr>
              <a:t>290</a:t>
            </a:r>
          </a:p>
        </p:txBody>
      </p:sp>
      <p:sp>
        <p:nvSpPr>
          <p:cNvPr id="66" name="TextBox 219"/>
          <p:cNvSpPr txBox="1"/>
          <p:nvPr/>
        </p:nvSpPr>
        <p:spPr>
          <a:xfrm>
            <a:off x="3410863" y="8303588"/>
            <a:ext cx="869577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Đọc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là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: Hai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trăm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ba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mươi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tư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sp>
        <p:nvSpPr>
          <p:cNvPr id="68" name="TextBox 219"/>
          <p:cNvSpPr txBox="1"/>
          <p:nvPr/>
        </p:nvSpPr>
        <p:spPr>
          <a:xfrm>
            <a:off x="3084303" y="8287284"/>
            <a:ext cx="99883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Đọc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là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: Hai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trăm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tám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mươi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chín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sp>
        <p:nvSpPr>
          <p:cNvPr id="69" name="TextBox 219"/>
          <p:cNvSpPr txBox="1"/>
          <p:nvPr/>
        </p:nvSpPr>
        <p:spPr>
          <a:xfrm>
            <a:off x="3147745" y="8269598"/>
            <a:ext cx="9988343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Đọc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là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: Hai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trăm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chín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mươi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3945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2909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664" grpId="0"/>
      <p:bldP spid="63" grpId="0"/>
      <p:bldP spid="65" grpId="0"/>
      <p:bldP spid="67" grpId="0"/>
      <p:bldP spid="66" grpId="0"/>
      <p:bldP spid="66" grpId="1"/>
      <p:bldP spid="68" grpId="0"/>
      <p:bldP spid="68" grpId="1"/>
      <p:bldP spid="69" grpId="0"/>
      <p:bldP spid="6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3001328" y="1030606"/>
            <a:ext cx="12017693" cy="56626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791" y="7373367"/>
            <a:ext cx="4505210" cy="2110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8661"/>
            <a:ext cx="18288000" cy="18783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7" y="7978415"/>
            <a:ext cx="18288000" cy="23085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605" y="4008084"/>
            <a:ext cx="3100388" cy="51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992" y="6600881"/>
            <a:ext cx="2685744" cy="29714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350" y="7080125"/>
            <a:ext cx="1802190" cy="201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7" y="7714604"/>
            <a:ext cx="4188389" cy="16325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71" y="8767613"/>
            <a:ext cx="1652469" cy="94813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5" y="5942982"/>
            <a:ext cx="3396357" cy="416289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13232700" y="380024"/>
            <a:ext cx="1955931" cy="18896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13" y="7925725"/>
            <a:ext cx="7337508" cy="20308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418" y="2147769"/>
            <a:ext cx="2800350" cy="26574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9" y="1842964"/>
            <a:ext cx="2454746" cy="296262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221" y="9437144"/>
            <a:ext cx="542925" cy="55721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5" y="611516"/>
            <a:ext cx="2220800" cy="9429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572111" y="5765899"/>
            <a:ext cx="1117098" cy="1079231"/>
          </a:xfrm>
          <a:prstGeom prst="rect">
            <a:avLst/>
          </a:prstGeom>
        </p:spPr>
      </p:pic>
      <p:sp>
        <p:nvSpPr>
          <p:cNvPr id="21" name="Text Box 7"/>
          <p:cNvSpPr txBox="1"/>
          <p:nvPr/>
        </p:nvSpPr>
        <p:spPr>
          <a:xfrm>
            <a:off x="3462814" y="1784420"/>
            <a:ext cx="102119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10000"/>
              </a:lnSpc>
            </a:pPr>
            <a:r>
              <a:rPr lang="en-US" sz="13200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prstClr val="white"/>
                </a:solidFill>
                <a:latin typeface="#9Slide07 Baloo Tamma" panose="03080902040302020200" pitchFamily="66" charset="-93"/>
                <a:cs typeface="#9Slide07 Baloo Tamma" panose="03080902040302020200" pitchFamily="66" charset="-93"/>
              </a:rPr>
              <a:t>  </a:t>
            </a:r>
            <a:r>
              <a:rPr lang="en-US" sz="10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7 Baloo Tamma" panose="03080902040302020200" pitchFamily="66" charset="-93"/>
                <a:cs typeface="#9Slide07 Baloo Tamma" panose="03080902040302020200" pitchFamily="66" charset="-93"/>
              </a:rPr>
              <a:t>TẠM BIỆT VÀ</a:t>
            </a:r>
          </a:p>
          <a:p>
            <a:pPr algn="ctr" defTabSz="1371600">
              <a:lnSpc>
                <a:spcPct val="110000"/>
              </a:lnSpc>
            </a:pPr>
            <a:r>
              <a:rPr lang="en-US" sz="10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7 Baloo Tamma" panose="03080902040302020200" pitchFamily="66" charset="-93"/>
                <a:cs typeface="#9Slide07 Baloo Tamma" panose="03080902040302020200" pitchFamily="66" charset="-93"/>
              </a:rPr>
              <a:t>   </a:t>
            </a:r>
            <a:r>
              <a:rPr lang="en-US" sz="10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7 Baloo Tamma" panose="03080902040302020200" pitchFamily="66" charset="-93"/>
                <a:cs typeface="#9Slide07 Baloo Tamma" panose="03080902040302020200" pitchFamily="66" charset="-93"/>
              </a:rPr>
              <a:t>HẸN GẶP </a:t>
            </a:r>
            <a:r>
              <a:rPr lang="en-US" sz="10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7 Baloo Tamma" panose="03080902040302020200" pitchFamily="66" charset="-93"/>
                <a:cs typeface="#9Slide07 Baloo Tamma" panose="03080902040302020200" pitchFamily="66" charset="-93"/>
              </a:rPr>
              <a:t>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9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21" grpId="0"/>
      <p:bldP spid="21" grpId="1"/>
      <p:bldP spid="2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5520" y="7216694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45822" y="9481089"/>
            <a:ext cx="4997895" cy="8059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211343" y="7439484"/>
            <a:ext cx="7315200" cy="40832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65490" y="6410784"/>
            <a:ext cx="4997895" cy="8059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76999" y="3390865"/>
            <a:ext cx="4997895" cy="805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52120" y="2796923"/>
            <a:ext cx="4997895" cy="8059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40611" y="6069241"/>
            <a:ext cx="4997895" cy="80591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533598" y="1369661"/>
            <a:ext cx="10885039" cy="7475601"/>
            <a:chOff x="0" y="0"/>
            <a:chExt cx="1611185" cy="1106526"/>
          </a:xfrm>
        </p:grpSpPr>
        <p:sp>
          <p:nvSpPr>
            <p:cNvPr id="11" name="Freeform 11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F4CF5C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8337" y="4674255"/>
            <a:ext cx="576982" cy="5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2073" y="319978"/>
            <a:ext cx="703568" cy="7087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68734" y="1490482"/>
            <a:ext cx="9274950" cy="69678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947139" y="7669573"/>
            <a:ext cx="1754420" cy="175442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653053" y="3602834"/>
            <a:ext cx="2010569" cy="308133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97880" y="6875152"/>
            <a:ext cx="2650177" cy="34362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033071" y="3793820"/>
            <a:ext cx="3152526" cy="278998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192300" y="6196562"/>
            <a:ext cx="2834068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29456" y="0"/>
            <a:ext cx="2559756" cy="373006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16108" y="319978"/>
            <a:ext cx="2582753" cy="307013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7904061" y="3435295"/>
            <a:ext cx="200429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378169" y="4897847"/>
            <a:ext cx="9868008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BA CHỮ SỐ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49560" y="1775113"/>
            <a:ext cx="17947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ỦY BAN NHÂN DÂN QUẬN PHÚ NHUẬN</a:t>
            </a:r>
          </a:p>
          <a:p>
            <a:pPr algn="ctr" defTabSz="1828755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TRƯỜNG TIỂU HỌC NGUYỄN ĐÌNH CHÍNH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32631" y="6265953"/>
            <a:ext cx="3159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(TIẾT 1)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0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53438" y="1646687"/>
            <a:ext cx="10885039" cy="7475601"/>
            <a:chOff x="0" y="0"/>
            <a:chExt cx="1611185" cy="110652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11018" y="2830465"/>
            <a:ext cx="576982" cy="5812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77886" y="8151415"/>
            <a:ext cx="576982" cy="581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33983" y="9610252"/>
            <a:ext cx="576982" cy="5812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8608" y="583504"/>
            <a:ext cx="576982" cy="581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6086" y="4618242"/>
            <a:ext cx="3013555" cy="47364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05850" y="730618"/>
            <a:ext cx="3482150" cy="4114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022473" y="4648582"/>
            <a:ext cx="988981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210" dirty="0">
                <a:solidFill>
                  <a:srgbClr val="073A64"/>
                </a:solidFill>
                <a:latin typeface="Coiny" panose="02000903060500060000" pitchFamily="2" charset="0"/>
              </a:rPr>
              <a:t>CÙNG HỌC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66790" y="7855833"/>
            <a:ext cx="1754420" cy="1754420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97935" y="1924697"/>
            <a:ext cx="2538894" cy="1396392"/>
          </a:xfrm>
          <a:prstGeom prst="rect">
            <a:avLst/>
          </a:prstGeom>
        </p:spPr>
      </p:pic>
      <p:pic>
        <p:nvPicPr>
          <p:cNvPr id="2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38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12212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grpSp>
        <p:nvGrpSpPr>
          <p:cNvPr id="240" name="Group 239"/>
          <p:cNvGrpSpPr/>
          <p:nvPr/>
        </p:nvGrpSpPr>
        <p:grpSpPr>
          <a:xfrm>
            <a:off x="6163918" y="4956004"/>
            <a:ext cx="6877811" cy="5010927"/>
            <a:chOff x="11376141" y="456134"/>
            <a:chExt cx="6198170" cy="468736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2131543" y="-299268"/>
              <a:ext cx="4687366" cy="6198170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1610636" y="1546149"/>
              <a:ext cx="5539990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Học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sinh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chuẩn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bị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ts val="6000"/>
                </a:lnSpc>
              </a:pP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thẻ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2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trăm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và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14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khối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lập</a:t>
              </a:r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+mj-lt"/>
                </a:rPr>
                <a:t>phương</a:t>
              </a:r>
              <a:endParaRPr lang="en-US" sz="60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99" name="Group 199"/>
          <p:cNvGrpSpPr/>
          <p:nvPr/>
        </p:nvGrpSpPr>
        <p:grpSpPr>
          <a:xfrm>
            <a:off x="13748797" y="2585930"/>
            <a:ext cx="3682279" cy="3356754"/>
            <a:chOff x="0" y="0"/>
            <a:chExt cx="4909706" cy="4475673"/>
          </a:xfrm>
        </p:grpSpPr>
        <p:pic>
          <p:nvPicPr>
            <p:cNvPr id="200" name="Picture 20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957109"/>
              <a:ext cx="1487169" cy="694998"/>
            </a:xfrm>
            <a:prstGeom prst="rect">
              <a:avLst/>
            </a:prstGeom>
          </p:spPr>
        </p:pic>
        <p:pic>
          <p:nvPicPr>
            <p:cNvPr id="201" name="Picture 20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2863326"/>
              <a:ext cx="1487169" cy="694998"/>
            </a:xfrm>
            <a:prstGeom prst="rect">
              <a:avLst/>
            </a:prstGeom>
          </p:spPr>
        </p:pic>
        <p:pic>
          <p:nvPicPr>
            <p:cNvPr id="202" name="Picture 20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3780675"/>
              <a:ext cx="1487169" cy="694998"/>
            </a:xfrm>
            <a:prstGeom prst="rect">
              <a:avLst/>
            </a:prstGeom>
          </p:spPr>
        </p:pic>
        <p:pic>
          <p:nvPicPr>
            <p:cNvPr id="203" name="Picture 20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1487169" cy="694998"/>
            </a:xfrm>
            <a:prstGeom prst="rect">
              <a:avLst/>
            </a:prstGeom>
          </p:spPr>
        </p:pic>
        <p:pic>
          <p:nvPicPr>
            <p:cNvPr id="204" name="Picture 20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1906217"/>
              <a:ext cx="1487169" cy="694998"/>
            </a:xfrm>
            <a:prstGeom prst="rect">
              <a:avLst/>
            </a:prstGeom>
          </p:spPr>
        </p:pic>
        <p:pic>
          <p:nvPicPr>
            <p:cNvPr id="205" name="Picture 20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698147" y="957109"/>
              <a:ext cx="1487169" cy="694998"/>
            </a:xfrm>
            <a:prstGeom prst="rect">
              <a:avLst/>
            </a:prstGeom>
          </p:spPr>
        </p:pic>
        <p:pic>
          <p:nvPicPr>
            <p:cNvPr id="206" name="Picture 20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422537" y="957109"/>
              <a:ext cx="1487169" cy="694998"/>
            </a:xfrm>
            <a:prstGeom prst="rect">
              <a:avLst/>
            </a:prstGeom>
          </p:spPr>
        </p:pic>
        <p:pic>
          <p:nvPicPr>
            <p:cNvPr id="207" name="Picture 20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698147" y="2863326"/>
              <a:ext cx="1487169" cy="694998"/>
            </a:xfrm>
            <a:prstGeom prst="rect">
              <a:avLst/>
            </a:prstGeom>
          </p:spPr>
        </p:pic>
        <p:pic>
          <p:nvPicPr>
            <p:cNvPr id="208" name="Picture 20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422537" y="2863326"/>
              <a:ext cx="1487169" cy="694998"/>
            </a:xfrm>
            <a:prstGeom prst="rect">
              <a:avLst/>
            </a:prstGeom>
          </p:spPr>
        </p:pic>
        <p:pic>
          <p:nvPicPr>
            <p:cNvPr id="209" name="Picture 20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698147" y="3780675"/>
              <a:ext cx="1487169" cy="694998"/>
            </a:xfrm>
            <a:prstGeom prst="rect">
              <a:avLst/>
            </a:prstGeom>
          </p:spPr>
        </p:pic>
        <p:pic>
          <p:nvPicPr>
            <p:cNvPr id="210" name="Picture 21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422537" y="3780675"/>
              <a:ext cx="1487169" cy="694998"/>
            </a:xfrm>
            <a:prstGeom prst="rect">
              <a:avLst/>
            </a:prstGeom>
          </p:spPr>
        </p:pic>
        <p:pic>
          <p:nvPicPr>
            <p:cNvPr id="211" name="Picture 21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698147" y="0"/>
              <a:ext cx="1487169" cy="694998"/>
            </a:xfrm>
            <a:prstGeom prst="rect">
              <a:avLst/>
            </a:prstGeom>
          </p:spPr>
        </p:pic>
        <p:pic>
          <p:nvPicPr>
            <p:cNvPr id="212" name="Picture 21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698147" y="1906217"/>
              <a:ext cx="1487169" cy="694998"/>
            </a:xfrm>
            <a:prstGeom prst="rect">
              <a:avLst/>
            </a:prstGeom>
          </p:spPr>
        </p:pic>
        <p:pic>
          <p:nvPicPr>
            <p:cNvPr id="213" name="Picture 2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422537" y="1906217"/>
              <a:ext cx="1487169" cy="694998"/>
            </a:xfrm>
            <a:prstGeom prst="rect">
              <a:avLst/>
            </a:prstGeom>
          </p:spPr>
        </p:pic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Giới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thiệu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có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ba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chữ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sp>
        <p:nvSpPr>
          <p:cNvPr id="220" name="TextBox 220"/>
          <p:cNvSpPr txBox="1"/>
          <p:nvPr/>
        </p:nvSpPr>
        <p:spPr>
          <a:xfrm>
            <a:off x="759211" y="6448738"/>
            <a:ext cx="648352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000" dirty="0" err="1">
                <a:solidFill>
                  <a:schemeClr val="bg1"/>
                </a:solidFill>
                <a:latin typeface="+mj-lt"/>
              </a:rPr>
              <a:t>Thẻ</a:t>
            </a:r>
            <a:r>
              <a:rPr lang="en-US" sz="5000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5000" dirty="0" err="1">
                <a:solidFill>
                  <a:schemeClr val="bg1"/>
                </a:solidFill>
                <a:latin typeface="+mj-lt"/>
              </a:rPr>
              <a:t>trăm</a:t>
            </a:r>
            <a:endParaRPr lang="en-US" sz="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1" name="TextBox 221"/>
          <p:cNvSpPr txBox="1"/>
          <p:nvPr/>
        </p:nvSpPr>
        <p:spPr>
          <a:xfrm>
            <a:off x="6743643" y="6448738"/>
            <a:ext cx="648352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000" dirty="0" err="1">
                <a:solidFill>
                  <a:schemeClr val="bg1"/>
                </a:solidFill>
                <a:latin typeface="+mj-lt"/>
              </a:rPr>
              <a:t>Thẻ</a:t>
            </a:r>
            <a:r>
              <a:rPr lang="en-US" sz="5000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5000" dirty="0" err="1">
                <a:solidFill>
                  <a:schemeClr val="bg1"/>
                </a:solidFill>
                <a:latin typeface="+mj-lt"/>
              </a:rPr>
              <a:t>trăm</a:t>
            </a:r>
            <a:endParaRPr lang="en-US" sz="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2" name="TextBox 222"/>
          <p:cNvSpPr txBox="1"/>
          <p:nvPr/>
        </p:nvSpPr>
        <p:spPr>
          <a:xfrm>
            <a:off x="12077673" y="6489052"/>
            <a:ext cx="648352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000" dirty="0">
                <a:solidFill>
                  <a:schemeClr val="bg1"/>
                </a:solidFill>
                <a:latin typeface="+mj-lt"/>
              </a:rPr>
              <a:t>14 </a:t>
            </a:r>
            <a:r>
              <a:rPr lang="en-US" sz="5000" dirty="0" err="1">
                <a:solidFill>
                  <a:schemeClr val="bg1"/>
                </a:solidFill>
                <a:latin typeface="+mj-lt"/>
              </a:rPr>
              <a:t>khối</a:t>
            </a:r>
            <a:r>
              <a:rPr lang="en-US" sz="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en-US" sz="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+mj-lt"/>
              </a:rPr>
              <a:t>phương</a:t>
            </a:r>
            <a:endParaRPr lang="en-US" sz="5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pic>
        <p:nvPicPr>
          <p:cNvPr id="22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75890" y="10799356"/>
            <a:ext cx="609600" cy="609600"/>
          </a:xfrm>
          <a:prstGeom prst="rect">
            <a:avLst/>
          </a:prstGeom>
        </p:spPr>
      </p:pic>
      <p:grpSp>
        <p:nvGrpSpPr>
          <p:cNvPr id="226" name="Group 5"/>
          <p:cNvGrpSpPr/>
          <p:nvPr/>
        </p:nvGrpSpPr>
        <p:grpSpPr>
          <a:xfrm>
            <a:off x="754635" y="2731902"/>
            <a:ext cx="6104390" cy="3322276"/>
            <a:chOff x="1" y="0"/>
            <a:chExt cx="13026410" cy="4575947"/>
          </a:xfrm>
        </p:grpSpPr>
        <p:pic>
          <p:nvPicPr>
            <p:cNvPr id="227" name="Picture 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3808827"/>
              <a:ext cx="1641497" cy="767120"/>
            </a:xfrm>
            <a:prstGeom prst="rect">
              <a:avLst/>
            </a:prstGeom>
          </p:spPr>
        </p:pic>
        <p:pic>
          <p:nvPicPr>
            <p:cNvPr id="228" name="Picture 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3808827"/>
              <a:ext cx="1641497" cy="767120"/>
            </a:xfrm>
            <a:prstGeom prst="rect">
              <a:avLst/>
            </a:prstGeom>
          </p:spPr>
        </p:pic>
        <p:pic>
          <p:nvPicPr>
            <p:cNvPr id="229" name="Picture 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3808827"/>
              <a:ext cx="1641497" cy="767120"/>
            </a:xfrm>
            <a:prstGeom prst="rect">
              <a:avLst/>
            </a:prstGeom>
          </p:spPr>
        </p:pic>
        <p:pic>
          <p:nvPicPr>
            <p:cNvPr id="230" name="Picture 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3808827"/>
              <a:ext cx="1641497" cy="767120"/>
            </a:xfrm>
            <a:prstGeom prst="rect">
              <a:avLst/>
            </a:prstGeom>
          </p:spPr>
        </p:pic>
        <p:pic>
          <p:nvPicPr>
            <p:cNvPr id="231" name="Picture 1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3808827"/>
              <a:ext cx="1641497" cy="767120"/>
            </a:xfrm>
            <a:prstGeom prst="rect">
              <a:avLst/>
            </a:prstGeom>
          </p:spPr>
        </p:pic>
        <p:pic>
          <p:nvPicPr>
            <p:cNvPr id="232" name="Picture 1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3808827"/>
              <a:ext cx="1641497" cy="767120"/>
            </a:xfrm>
            <a:prstGeom prst="rect">
              <a:avLst/>
            </a:prstGeom>
          </p:spPr>
        </p:pic>
        <p:pic>
          <p:nvPicPr>
            <p:cNvPr id="233" name="Picture 1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3808827"/>
              <a:ext cx="1641497" cy="767120"/>
            </a:xfrm>
            <a:prstGeom prst="rect">
              <a:avLst/>
            </a:prstGeom>
          </p:spPr>
        </p:pic>
        <p:pic>
          <p:nvPicPr>
            <p:cNvPr id="234" name="Picture 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3808827"/>
              <a:ext cx="1641497" cy="767120"/>
            </a:xfrm>
            <a:prstGeom prst="rect">
              <a:avLst/>
            </a:prstGeom>
          </p:spPr>
        </p:pic>
        <p:pic>
          <p:nvPicPr>
            <p:cNvPr id="235" name="Picture 1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3808827"/>
              <a:ext cx="1641497" cy="767120"/>
            </a:xfrm>
            <a:prstGeom prst="rect">
              <a:avLst/>
            </a:prstGeom>
          </p:spPr>
        </p:pic>
        <p:pic>
          <p:nvPicPr>
            <p:cNvPr id="236" name="Picture 1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3808827"/>
              <a:ext cx="1641497" cy="767120"/>
            </a:xfrm>
            <a:prstGeom prst="rect">
              <a:avLst/>
            </a:prstGeom>
          </p:spPr>
        </p:pic>
        <p:pic>
          <p:nvPicPr>
            <p:cNvPr id="238" name="Picture 1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3362428"/>
              <a:ext cx="1641497" cy="767120"/>
            </a:xfrm>
            <a:prstGeom prst="rect">
              <a:avLst/>
            </a:prstGeom>
          </p:spPr>
        </p:pic>
        <p:pic>
          <p:nvPicPr>
            <p:cNvPr id="239" name="Picture 1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3362428"/>
              <a:ext cx="1641497" cy="767120"/>
            </a:xfrm>
            <a:prstGeom prst="rect">
              <a:avLst/>
            </a:prstGeom>
          </p:spPr>
        </p:pic>
        <p:pic>
          <p:nvPicPr>
            <p:cNvPr id="242" name="Picture 1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3362428"/>
              <a:ext cx="1641497" cy="767120"/>
            </a:xfrm>
            <a:prstGeom prst="rect">
              <a:avLst/>
            </a:prstGeom>
          </p:spPr>
        </p:pic>
        <p:pic>
          <p:nvPicPr>
            <p:cNvPr id="244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3362428"/>
              <a:ext cx="1641497" cy="767120"/>
            </a:xfrm>
            <a:prstGeom prst="rect">
              <a:avLst/>
            </a:prstGeom>
          </p:spPr>
        </p:pic>
        <p:pic>
          <p:nvPicPr>
            <p:cNvPr id="245" name="Picture 2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3362428"/>
              <a:ext cx="1641497" cy="767120"/>
            </a:xfrm>
            <a:prstGeom prst="rect">
              <a:avLst/>
            </a:prstGeom>
          </p:spPr>
        </p:pic>
        <p:pic>
          <p:nvPicPr>
            <p:cNvPr id="246" name="Picture 2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3362428"/>
              <a:ext cx="1641497" cy="767120"/>
            </a:xfrm>
            <a:prstGeom prst="rect">
              <a:avLst/>
            </a:prstGeom>
          </p:spPr>
        </p:pic>
        <p:pic>
          <p:nvPicPr>
            <p:cNvPr id="247" name="Picture 2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3362428"/>
              <a:ext cx="1641497" cy="767120"/>
            </a:xfrm>
            <a:prstGeom prst="rect">
              <a:avLst/>
            </a:prstGeom>
          </p:spPr>
        </p:pic>
        <p:pic>
          <p:nvPicPr>
            <p:cNvPr id="248" name="Picture 2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3362428"/>
              <a:ext cx="1641497" cy="767120"/>
            </a:xfrm>
            <a:prstGeom prst="rect">
              <a:avLst/>
            </a:prstGeom>
          </p:spPr>
        </p:pic>
        <p:pic>
          <p:nvPicPr>
            <p:cNvPr id="249" name="Picture 2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3362428"/>
              <a:ext cx="1641497" cy="767120"/>
            </a:xfrm>
            <a:prstGeom prst="rect">
              <a:avLst/>
            </a:prstGeom>
          </p:spPr>
        </p:pic>
        <p:pic>
          <p:nvPicPr>
            <p:cNvPr id="252" name="Picture 2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3362428"/>
              <a:ext cx="1641497" cy="767120"/>
            </a:xfrm>
            <a:prstGeom prst="rect">
              <a:avLst/>
            </a:prstGeom>
          </p:spPr>
        </p:pic>
        <p:pic>
          <p:nvPicPr>
            <p:cNvPr id="253" name="Picture 2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2929911"/>
              <a:ext cx="1641497" cy="767120"/>
            </a:xfrm>
            <a:prstGeom prst="rect">
              <a:avLst/>
            </a:prstGeom>
          </p:spPr>
        </p:pic>
        <p:pic>
          <p:nvPicPr>
            <p:cNvPr id="254" name="Picture 2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2929911"/>
              <a:ext cx="1641497" cy="767120"/>
            </a:xfrm>
            <a:prstGeom prst="rect">
              <a:avLst/>
            </a:prstGeom>
          </p:spPr>
        </p:pic>
        <p:pic>
          <p:nvPicPr>
            <p:cNvPr id="255" name="Picture 2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2929911"/>
              <a:ext cx="1641497" cy="767120"/>
            </a:xfrm>
            <a:prstGeom prst="rect">
              <a:avLst/>
            </a:prstGeom>
          </p:spPr>
        </p:pic>
        <p:pic>
          <p:nvPicPr>
            <p:cNvPr id="256" name="Picture 2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2929911"/>
              <a:ext cx="1641497" cy="767120"/>
            </a:xfrm>
            <a:prstGeom prst="rect">
              <a:avLst/>
            </a:prstGeom>
          </p:spPr>
        </p:pic>
        <p:pic>
          <p:nvPicPr>
            <p:cNvPr id="257" name="Picture 3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2929911"/>
              <a:ext cx="1641497" cy="767120"/>
            </a:xfrm>
            <a:prstGeom prst="rect">
              <a:avLst/>
            </a:prstGeom>
          </p:spPr>
        </p:pic>
        <p:pic>
          <p:nvPicPr>
            <p:cNvPr id="258" name="Picture 3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2929911"/>
              <a:ext cx="1641497" cy="767120"/>
            </a:xfrm>
            <a:prstGeom prst="rect">
              <a:avLst/>
            </a:prstGeom>
          </p:spPr>
        </p:pic>
        <p:pic>
          <p:nvPicPr>
            <p:cNvPr id="259" name="Picture 3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2929911"/>
              <a:ext cx="1641497" cy="767120"/>
            </a:xfrm>
            <a:prstGeom prst="rect">
              <a:avLst/>
            </a:prstGeom>
          </p:spPr>
        </p:pic>
        <p:pic>
          <p:nvPicPr>
            <p:cNvPr id="260" name="Picture 3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2929911"/>
              <a:ext cx="1641497" cy="767120"/>
            </a:xfrm>
            <a:prstGeom prst="rect">
              <a:avLst/>
            </a:prstGeom>
          </p:spPr>
        </p:pic>
        <p:pic>
          <p:nvPicPr>
            <p:cNvPr id="261" name="Picture 3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2929911"/>
              <a:ext cx="1641497" cy="767120"/>
            </a:xfrm>
            <a:prstGeom prst="rect">
              <a:avLst/>
            </a:prstGeom>
          </p:spPr>
        </p:pic>
        <p:pic>
          <p:nvPicPr>
            <p:cNvPr id="262" name="Picture 3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2929911"/>
              <a:ext cx="1641497" cy="767120"/>
            </a:xfrm>
            <a:prstGeom prst="rect">
              <a:avLst/>
            </a:prstGeom>
          </p:spPr>
        </p:pic>
        <p:pic>
          <p:nvPicPr>
            <p:cNvPr id="263" name="Picture 3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2546351"/>
              <a:ext cx="1641497" cy="767120"/>
            </a:xfrm>
            <a:prstGeom prst="rect">
              <a:avLst/>
            </a:prstGeom>
          </p:spPr>
        </p:pic>
        <p:pic>
          <p:nvPicPr>
            <p:cNvPr id="264" name="Picture 3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2546351"/>
              <a:ext cx="1641497" cy="767120"/>
            </a:xfrm>
            <a:prstGeom prst="rect">
              <a:avLst/>
            </a:prstGeom>
          </p:spPr>
        </p:pic>
        <p:pic>
          <p:nvPicPr>
            <p:cNvPr id="265" name="Picture 3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2546351"/>
              <a:ext cx="1641497" cy="767120"/>
            </a:xfrm>
            <a:prstGeom prst="rect">
              <a:avLst/>
            </a:prstGeom>
          </p:spPr>
        </p:pic>
        <p:pic>
          <p:nvPicPr>
            <p:cNvPr id="266" name="Picture 3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2546351"/>
              <a:ext cx="1641497" cy="767120"/>
            </a:xfrm>
            <a:prstGeom prst="rect">
              <a:avLst/>
            </a:prstGeom>
          </p:spPr>
        </p:pic>
        <p:pic>
          <p:nvPicPr>
            <p:cNvPr id="267" name="Picture 4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2546351"/>
              <a:ext cx="1641497" cy="767120"/>
            </a:xfrm>
            <a:prstGeom prst="rect">
              <a:avLst/>
            </a:prstGeom>
          </p:spPr>
        </p:pic>
        <p:pic>
          <p:nvPicPr>
            <p:cNvPr id="268" name="Picture 4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2546351"/>
              <a:ext cx="1641497" cy="767120"/>
            </a:xfrm>
            <a:prstGeom prst="rect">
              <a:avLst/>
            </a:prstGeom>
          </p:spPr>
        </p:pic>
        <p:pic>
          <p:nvPicPr>
            <p:cNvPr id="269" name="Picture 4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2546351"/>
              <a:ext cx="1641497" cy="767120"/>
            </a:xfrm>
            <a:prstGeom prst="rect">
              <a:avLst/>
            </a:prstGeom>
          </p:spPr>
        </p:pic>
        <p:pic>
          <p:nvPicPr>
            <p:cNvPr id="270" name="Picture 4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2546351"/>
              <a:ext cx="1641497" cy="767120"/>
            </a:xfrm>
            <a:prstGeom prst="rect">
              <a:avLst/>
            </a:prstGeom>
          </p:spPr>
        </p:pic>
        <p:pic>
          <p:nvPicPr>
            <p:cNvPr id="271" name="Picture 4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2546351"/>
              <a:ext cx="1641497" cy="767120"/>
            </a:xfrm>
            <a:prstGeom prst="rect">
              <a:avLst/>
            </a:prstGeom>
          </p:spPr>
        </p:pic>
        <p:pic>
          <p:nvPicPr>
            <p:cNvPr id="272" name="Picture 4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2546351"/>
              <a:ext cx="1641497" cy="767120"/>
            </a:xfrm>
            <a:prstGeom prst="rect">
              <a:avLst/>
            </a:prstGeom>
          </p:spPr>
        </p:pic>
        <p:pic>
          <p:nvPicPr>
            <p:cNvPr id="273" name="Picture 4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2162791"/>
              <a:ext cx="1641497" cy="767120"/>
            </a:xfrm>
            <a:prstGeom prst="rect">
              <a:avLst/>
            </a:prstGeom>
          </p:spPr>
        </p:pic>
        <p:pic>
          <p:nvPicPr>
            <p:cNvPr id="274" name="Picture 4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2162791"/>
              <a:ext cx="1641497" cy="767120"/>
            </a:xfrm>
            <a:prstGeom prst="rect">
              <a:avLst/>
            </a:prstGeom>
          </p:spPr>
        </p:pic>
        <p:pic>
          <p:nvPicPr>
            <p:cNvPr id="275" name="Picture 4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2162791"/>
              <a:ext cx="1641497" cy="767120"/>
            </a:xfrm>
            <a:prstGeom prst="rect">
              <a:avLst/>
            </a:prstGeom>
          </p:spPr>
        </p:pic>
        <p:pic>
          <p:nvPicPr>
            <p:cNvPr id="276" name="Picture 4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2162791"/>
              <a:ext cx="1641497" cy="767120"/>
            </a:xfrm>
            <a:prstGeom prst="rect">
              <a:avLst/>
            </a:prstGeom>
          </p:spPr>
        </p:pic>
        <p:pic>
          <p:nvPicPr>
            <p:cNvPr id="277" name="Picture 5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2162791"/>
              <a:ext cx="1641497" cy="767120"/>
            </a:xfrm>
            <a:prstGeom prst="rect">
              <a:avLst/>
            </a:prstGeom>
          </p:spPr>
        </p:pic>
        <p:pic>
          <p:nvPicPr>
            <p:cNvPr id="278" name="Picture 5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2162791"/>
              <a:ext cx="1641497" cy="767120"/>
            </a:xfrm>
            <a:prstGeom prst="rect">
              <a:avLst/>
            </a:prstGeom>
          </p:spPr>
        </p:pic>
        <p:pic>
          <p:nvPicPr>
            <p:cNvPr id="279" name="Picture 5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2162791"/>
              <a:ext cx="1641497" cy="767120"/>
            </a:xfrm>
            <a:prstGeom prst="rect">
              <a:avLst/>
            </a:prstGeom>
          </p:spPr>
        </p:pic>
        <p:pic>
          <p:nvPicPr>
            <p:cNvPr id="280" name="Picture 5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2162791"/>
              <a:ext cx="1641497" cy="767120"/>
            </a:xfrm>
            <a:prstGeom prst="rect">
              <a:avLst/>
            </a:prstGeom>
          </p:spPr>
        </p:pic>
        <p:pic>
          <p:nvPicPr>
            <p:cNvPr id="281" name="Picture 5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2162791"/>
              <a:ext cx="1641497" cy="767120"/>
            </a:xfrm>
            <a:prstGeom prst="rect">
              <a:avLst/>
            </a:prstGeom>
          </p:spPr>
        </p:pic>
        <p:pic>
          <p:nvPicPr>
            <p:cNvPr id="282" name="Picture 5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2162791"/>
              <a:ext cx="1641497" cy="767120"/>
            </a:xfrm>
            <a:prstGeom prst="rect">
              <a:avLst/>
            </a:prstGeom>
          </p:spPr>
        </p:pic>
        <p:pic>
          <p:nvPicPr>
            <p:cNvPr id="283" name="Picture 5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1721010"/>
              <a:ext cx="1641497" cy="767120"/>
            </a:xfrm>
            <a:prstGeom prst="rect">
              <a:avLst/>
            </a:prstGeom>
          </p:spPr>
        </p:pic>
        <p:pic>
          <p:nvPicPr>
            <p:cNvPr id="284" name="Picture 5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1721010"/>
              <a:ext cx="1641497" cy="767120"/>
            </a:xfrm>
            <a:prstGeom prst="rect">
              <a:avLst/>
            </a:prstGeom>
          </p:spPr>
        </p:pic>
        <p:pic>
          <p:nvPicPr>
            <p:cNvPr id="285" name="Picture 5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1721010"/>
              <a:ext cx="1641497" cy="767120"/>
            </a:xfrm>
            <a:prstGeom prst="rect">
              <a:avLst/>
            </a:prstGeom>
          </p:spPr>
        </p:pic>
        <p:pic>
          <p:nvPicPr>
            <p:cNvPr id="286" name="Picture 5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5" y="1721010"/>
              <a:ext cx="1641497" cy="767120"/>
            </a:xfrm>
            <a:prstGeom prst="rect">
              <a:avLst/>
            </a:prstGeom>
          </p:spPr>
        </p:pic>
        <p:pic>
          <p:nvPicPr>
            <p:cNvPr id="287" name="Picture 6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1721010"/>
              <a:ext cx="1641497" cy="767120"/>
            </a:xfrm>
            <a:prstGeom prst="rect">
              <a:avLst/>
            </a:prstGeom>
          </p:spPr>
        </p:pic>
        <p:pic>
          <p:nvPicPr>
            <p:cNvPr id="288" name="Picture 6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8" y="1721010"/>
              <a:ext cx="1641497" cy="767120"/>
            </a:xfrm>
            <a:prstGeom prst="rect">
              <a:avLst/>
            </a:prstGeom>
          </p:spPr>
        </p:pic>
        <p:pic>
          <p:nvPicPr>
            <p:cNvPr id="289" name="Picture 6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4" y="1721010"/>
              <a:ext cx="1641497" cy="767120"/>
            </a:xfrm>
            <a:prstGeom prst="rect">
              <a:avLst/>
            </a:prstGeom>
          </p:spPr>
        </p:pic>
        <p:pic>
          <p:nvPicPr>
            <p:cNvPr id="290" name="Picture 6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2" y="1721010"/>
              <a:ext cx="1641497" cy="767120"/>
            </a:xfrm>
            <a:prstGeom prst="rect">
              <a:avLst/>
            </a:prstGeom>
          </p:spPr>
        </p:pic>
        <p:pic>
          <p:nvPicPr>
            <p:cNvPr id="291" name="Picture 6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1721010"/>
              <a:ext cx="1641497" cy="767120"/>
            </a:xfrm>
            <a:prstGeom prst="rect">
              <a:avLst/>
            </a:prstGeom>
          </p:spPr>
        </p:pic>
        <p:pic>
          <p:nvPicPr>
            <p:cNvPr id="292" name="Picture 6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1" y="1721010"/>
              <a:ext cx="1641497" cy="767120"/>
            </a:xfrm>
            <a:prstGeom prst="rect">
              <a:avLst/>
            </a:prstGeom>
          </p:spPr>
        </p:pic>
        <p:pic>
          <p:nvPicPr>
            <p:cNvPr id="293" name="Picture 6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1278701"/>
              <a:ext cx="1641497" cy="767120"/>
            </a:xfrm>
            <a:prstGeom prst="rect">
              <a:avLst/>
            </a:prstGeom>
          </p:spPr>
        </p:pic>
        <p:pic>
          <p:nvPicPr>
            <p:cNvPr id="294" name="Picture 6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20" y="1278701"/>
              <a:ext cx="1641497" cy="767120"/>
            </a:xfrm>
            <a:prstGeom prst="rect">
              <a:avLst/>
            </a:prstGeom>
          </p:spPr>
        </p:pic>
        <p:pic>
          <p:nvPicPr>
            <p:cNvPr id="295" name="Picture 6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1278701"/>
              <a:ext cx="1641497" cy="767120"/>
            </a:xfrm>
            <a:prstGeom prst="rect">
              <a:avLst/>
            </a:prstGeom>
          </p:spPr>
        </p:pic>
        <p:pic>
          <p:nvPicPr>
            <p:cNvPr id="296" name="Picture 6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4" y="1278701"/>
              <a:ext cx="1641497" cy="767120"/>
            </a:xfrm>
            <a:prstGeom prst="rect">
              <a:avLst/>
            </a:prstGeom>
          </p:spPr>
        </p:pic>
        <p:pic>
          <p:nvPicPr>
            <p:cNvPr id="297" name="Picture 7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1278701"/>
              <a:ext cx="1641497" cy="767120"/>
            </a:xfrm>
            <a:prstGeom prst="rect">
              <a:avLst/>
            </a:prstGeom>
          </p:spPr>
        </p:pic>
        <p:pic>
          <p:nvPicPr>
            <p:cNvPr id="298" name="Picture 7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8" y="1278701"/>
              <a:ext cx="1641497" cy="767120"/>
            </a:xfrm>
            <a:prstGeom prst="rect">
              <a:avLst/>
            </a:prstGeom>
          </p:spPr>
        </p:pic>
        <p:pic>
          <p:nvPicPr>
            <p:cNvPr id="299" name="Picture 7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1278701"/>
              <a:ext cx="1641497" cy="767120"/>
            </a:xfrm>
            <a:prstGeom prst="rect">
              <a:avLst/>
            </a:prstGeom>
          </p:spPr>
        </p:pic>
        <p:pic>
          <p:nvPicPr>
            <p:cNvPr id="300" name="Picture 7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1278701"/>
              <a:ext cx="1641497" cy="767120"/>
            </a:xfrm>
            <a:prstGeom prst="rect">
              <a:avLst/>
            </a:prstGeom>
          </p:spPr>
        </p:pic>
        <p:pic>
          <p:nvPicPr>
            <p:cNvPr id="301" name="Picture 7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1278701"/>
              <a:ext cx="1641497" cy="767120"/>
            </a:xfrm>
            <a:prstGeom prst="rect">
              <a:avLst/>
            </a:prstGeom>
          </p:spPr>
        </p:pic>
        <p:pic>
          <p:nvPicPr>
            <p:cNvPr id="302" name="Picture 7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1278701"/>
              <a:ext cx="1641497" cy="767120"/>
            </a:xfrm>
            <a:prstGeom prst="rect">
              <a:avLst/>
            </a:prstGeom>
          </p:spPr>
        </p:pic>
        <p:pic>
          <p:nvPicPr>
            <p:cNvPr id="303" name="Picture 7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835660"/>
              <a:ext cx="1641497" cy="767120"/>
            </a:xfrm>
            <a:prstGeom prst="rect">
              <a:avLst/>
            </a:prstGeom>
          </p:spPr>
        </p:pic>
        <p:pic>
          <p:nvPicPr>
            <p:cNvPr id="304" name="Picture 7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835660"/>
              <a:ext cx="1641497" cy="767120"/>
            </a:xfrm>
            <a:prstGeom prst="rect">
              <a:avLst/>
            </a:prstGeom>
          </p:spPr>
        </p:pic>
        <p:pic>
          <p:nvPicPr>
            <p:cNvPr id="305" name="Picture 7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835660"/>
              <a:ext cx="1641497" cy="767120"/>
            </a:xfrm>
            <a:prstGeom prst="rect">
              <a:avLst/>
            </a:prstGeom>
          </p:spPr>
        </p:pic>
        <p:pic>
          <p:nvPicPr>
            <p:cNvPr id="306" name="Picture 7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6" y="835660"/>
              <a:ext cx="1641497" cy="767120"/>
            </a:xfrm>
            <a:prstGeom prst="rect">
              <a:avLst/>
            </a:prstGeom>
          </p:spPr>
        </p:pic>
        <p:pic>
          <p:nvPicPr>
            <p:cNvPr id="307" name="Picture 8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835660"/>
              <a:ext cx="1641497" cy="767120"/>
            </a:xfrm>
            <a:prstGeom prst="rect">
              <a:avLst/>
            </a:prstGeom>
          </p:spPr>
        </p:pic>
        <p:pic>
          <p:nvPicPr>
            <p:cNvPr id="308" name="Picture 8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8" y="835660"/>
              <a:ext cx="1641497" cy="767120"/>
            </a:xfrm>
            <a:prstGeom prst="rect">
              <a:avLst/>
            </a:prstGeom>
          </p:spPr>
        </p:pic>
        <p:pic>
          <p:nvPicPr>
            <p:cNvPr id="309" name="Picture 8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4" y="835660"/>
              <a:ext cx="1641497" cy="767120"/>
            </a:xfrm>
            <a:prstGeom prst="rect">
              <a:avLst/>
            </a:prstGeom>
          </p:spPr>
        </p:pic>
        <p:pic>
          <p:nvPicPr>
            <p:cNvPr id="310" name="Picture 8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2" y="835660"/>
              <a:ext cx="1641497" cy="767120"/>
            </a:xfrm>
            <a:prstGeom prst="rect">
              <a:avLst/>
            </a:prstGeom>
          </p:spPr>
        </p:pic>
        <p:pic>
          <p:nvPicPr>
            <p:cNvPr id="311" name="Picture 8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835660"/>
              <a:ext cx="1641497" cy="767120"/>
            </a:xfrm>
            <a:prstGeom prst="rect">
              <a:avLst/>
            </a:prstGeom>
          </p:spPr>
        </p:pic>
        <p:pic>
          <p:nvPicPr>
            <p:cNvPr id="312" name="Picture 8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1" y="835660"/>
              <a:ext cx="1641497" cy="767120"/>
            </a:xfrm>
            <a:prstGeom prst="rect">
              <a:avLst/>
            </a:prstGeom>
          </p:spPr>
        </p:pic>
        <p:pic>
          <p:nvPicPr>
            <p:cNvPr id="313" name="Picture 8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383560"/>
              <a:ext cx="1641497" cy="767120"/>
            </a:xfrm>
            <a:prstGeom prst="rect">
              <a:avLst/>
            </a:prstGeom>
          </p:spPr>
        </p:pic>
        <p:pic>
          <p:nvPicPr>
            <p:cNvPr id="314" name="Picture 8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383560"/>
              <a:ext cx="1641497" cy="767120"/>
            </a:xfrm>
            <a:prstGeom prst="rect">
              <a:avLst/>
            </a:prstGeom>
          </p:spPr>
        </p:pic>
        <p:pic>
          <p:nvPicPr>
            <p:cNvPr id="315" name="Picture 8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383560"/>
              <a:ext cx="1641497" cy="767120"/>
            </a:xfrm>
            <a:prstGeom prst="rect">
              <a:avLst/>
            </a:prstGeom>
          </p:spPr>
        </p:pic>
        <p:pic>
          <p:nvPicPr>
            <p:cNvPr id="316" name="Picture 8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6" y="383560"/>
              <a:ext cx="1641497" cy="767120"/>
            </a:xfrm>
            <a:prstGeom prst="rect">
              <a:avLst/>
            </a:prstGeom>
          </p:spPr>
        </p:pic>
        <p:pic>
          <p:nvPicPr>
            <p:cNvPr id="317" name="Picture 9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383560"/>
              <a:ext cx="1641497" cy="767120"/>
            </a:xfrm>
            <a:prstGeom prst="rect">
              <a:avLst/>
            </a:prstGeom>
          </p:spPr>
        </p:pic>
        <p:pic>
          <p:nvPicPr>
            <p:cNvPr id="318" name="Picture 9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8" y="383560"/>
              <a:ext cx="1641497" cy="767120"/>
            </a:xfrm>
            <a:prstGeom prst="rect">
              <a:avLst/>
            </a:prstGeom>
          </p:spPr>
        </p:pic>
        <p:pic>
          <p:nvPicPr>
            <p:cNvPr id="319" name="Picture 9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4" y="383560"/>
              <a:ext cx="1641497" cy="767120"/>
            </a:xfrm>
            <a:prstGeom prst="rect">
              <a:avLst/>
            </a:prstGeom>
          </p:spPr>
        </p:pic>
        <p:pic>
          <p:nvPicPr>
            <p:cNvPr id="320" name="Picture 9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2" y="383560"/>
              <a:ext cx="1641497" cy="767120"/>
            </a:xfrm>
            <a:prstGeom prst="rect">
              <a:avLst/>
            </a:prstGeom>
          </p:spPr>
        </p:pic>
        <p:pic>
          <p:nvPicPr>
            <p:cNvPr id="321" name="Picture 9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383560"/>
              <a:ext cx="1641497" cy="767120"/>
            </a:xfrm>
            <a:prstGeom prst="rect">
              <a:avLst/>
            </a:prstGeom>
          </p:spPr>
        </p:pic>
        <p:pic>
          <p:nvPicPr>
            <p:cNvPr id="322" name="Picture 9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1" y="383560"/>
              <a:ext cx="1641497" cy="767120"/>
            </a:xfrm>
            <a:prstGeom prst="rect">
              <a:avLst/>
            </a:prstGeom>
          </p:spPr>
        </p:pic>
        <p:pic>
          <p:nvPicPr>
            <p:cNvPr id="323" name="Picture 9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0"/>
              <a:ext cx="1641497" cy="767120"/>
            </a:xfrm>
            <a:prstGeom prst="rect">
              <a:avLst/>
            </a:prstGeom>
          </p:spPr>
        </p:pic>
        <p:pic>
          <p:nvPicPr>
            <p:cNvPr id="324" name="Picture 9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0"/>
              <a:ext cx="1641497" cy="767120"/>
            </a:xfrm>
            <a:prstGeom prst="rect">
              <a:avLst/>
            </a:prstGeom>
          </p:spPr>
        </p:pic>
        <p:pic>
          <p:nvPicPr>
            <p:cNvPr id="325" name="Picture 9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0"/>
              <a:ext cx="1641497" cy="767120"/>
            </a:xfrm>
            <a:prstGeom prst="rect">
              <a:avLst/>
            </a:prstGeom>
          </p:spPr>
        </p:pic>
        <p:pic>
          <p:nvPicPr>
            <p:cNvPr id="326" name="Picture 9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6" y="0"/>
              <a:ext cx="1641497" cy="767120"/>
            </a:xfrm>
            <a:prstGeom prst="rect">
              <a:avLst/>
            </a:prstGeom>
          </p:spPr>
        </p:pic>
        <p:pic>
          <p:nvPicPr>
            <p:cNvPr id="327" name="Picture 10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0"/>
              <a:ext cx="1641497" cy="767120"/>
            </a:xfrm>
            <a:prstGeom prst="rect">
              <a:avLst/>
            </a:prstGeom>
          </p:spPr>
        </p:pic>
        <p:pic>
          <p:nvPicPr>
            <p:cNvPr id="328" name="Picture 10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7" y="0"/>
              <a:ext cx="1641497" cy="767120"/>
            </a:xfrm>
            <a:prstGeom prst="rect">
              <a:avLst/>
            </a:prstGeom>
          </p:spPr>
        </p:pic>
        <p:pic>
          <p:nvPicPr>
            <p:cNvPr id="329" name="Picture 10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3" y="0"/>
              <a:ext cx="1641497" cy="767120"/>
            </a:xfrm>
            <a:prstGeom prst="rect">
              <a:avLst/>
            </a:prstGeom>
          </p:spPr>
        </p:pic>
        <p:pic>
          <p:nvPicPr>
            <p:cNvPr id="330" name="Picture 10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1" y="0"/>
              <a:ext cx="1641497" cy="767120"/>
            </a:xfrm>
            <a:prstGeom prst="rect">
              <a:avLst/>
            </a:prstGeom>
          </p:spPr>
        </p:pic>
        <p:pic>
          <p:nvPicPr>
            <p:cNvPr id="331" name="Picture 10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0"/>
              <a:ext cx="1641497" cy="767120"/>
            </a:xfrm>
            <a:prstGeom prst="rect">
              <a:avLst/>
            </a:prstGeom>
          </p:spPr>
        </p:pic>
        <p:pic>
          <p:nvPicPr>
            <p:cNvPr id="332" name="Picture 10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4" y="0"/>
              <a:ext cx="1641497" cy="767120"/>
            </a:xfrm>
            <a:prstGeom prst="rect">
              <a:avLst/>
            </a:prstGeom>
          </p:spPr>
        </p:pic>
      </p:grpSp>
      <p:grpSp>
        <p:nvGrpSpPr>
          <p:cNvPr id="434" name="Group 5"/>
          <p:cNvGrpSpPr/>
          <p:nvPr/>
        </p:nvGrpSpPr>
        <p:grpSpPr>
          <a:xfrm>
            <a:off x="7194950" y="2725436"/>
            <a:ext cx="6104390" cy="3322276"/>
            <a:chOff x="1" y="0"/>
            <a:chExt cx="13026410" cy="4575947"/>
          </a:xfrm>
        </p:grpSpPr>
        <p:pic>
          <p:nvPicPr>
            <p:cNvPr id="435" name="Picture 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3808827"/>
              <a:ext cx="1641497" cy="767120"/>
            </a:xfrm>
            <a:prstGeom prst="rect">
              <a:avLst/>
            </a:prstGeom>
          </p:spPr>
        </p:pic>
        <p:pic>
          <p:nvPicPr>
            <p:cNvPr id="436" name="Picture 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3808827"/>
              <a:ext cx="1641497" cy="767120"/>
            </a:xfrm>
            <a:prstGeom prst="rect">
              <a:avLst/>
            </a:prstGeom>
          </p:spPr>
        </p:pic>
        <p:pic>
          <p:nvPicPr>
            <p:cNvPr id="437" name="Picture 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3808827"/>
              <a:ext cx="1641497" cy="767120"/>
            </a:xfrm>
            <a:prstGeom prst="rect">
              <a:avLst/>
            </a:prstGeom>
          </p:spPr>
        </p:pic>
        <p:pic>
          <p:nvPicPr>
            <p:cNvPr id="438" name="Picture 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3808827"/>
              <a:ext cx="1641497" cy="767120"/>
            </a:xfrm>
            <a:prstGeom prst="rect">
              <a:avLst/>
            </a:prstGeom>
          </p:spPr>
        </p:pic>
        <p:pic>
          <p:nvPicPr>
            <p:cNvPr id="439" name="Picture 1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3808827"/>
              <a:ext cx="1641497" cy="767120"/>
            </a:xfrm>
            <a:prstGeom prst="rect">
              <a:avLst/>
            </a:prstGeom>
          </p:spPr>
        </p:pic>
        <p:pic>
          <p:nvPicPr>
            <p:cNvPr id="440" name="Picture 1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3808827"/>
              <a:ext cx="1641497" cy="767120"/>
            </a:xfrm>
            <a:prstGeom prst="rect">
              <a:avLst/>
            </a:prstGeom>
          </p:spPr>
        </p:pic>
        <p:pic>
          <p:nvPicPr>
            <p:cNvPr id="441" name="Picture 1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3808827"/>
              <a:ext cx="1641497" cy="767120"/>
            </a:xfrm>
            <a:prstGeom prst="rect">
              <a:avLst/>
            </a:prstGeom>
          </p:spPr>
        </p:pic>
        <p:pic>
          <p:nvPicPr>
            <p:cNvPr id="442" name="Picture 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3808827"/>
              <a:ext cx="1641497" cy="767120"/>
            </a:xfrm>
            <a:prstGeom prst="rect">
              <a:avLst/>
            </a:prstGeom>
          </p:spPr>
        </p:pic>
        <p:pic>
          <p:nvPicPr>
            <p:cNvPr id="443" name="Picture 1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3808827"/>
              <a:ext cx="1641497" cy="767120"/>
            </a:xfrm>
            <a:prstGeom prst="rect">
              <a:avLst/>
            </a:prstGeom>
          </p:spPr>
        </p:pic>
        <p:pic>
          <p:nvPicPr>
            <p:cNvPr id="444" name="Picture 1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3808827"/>
              <a:ext cx="1641497" cy="767120"/>
            </a:xfrm>
            <a:prstGeom prst="rect">
              <a:avLst/>
            </a:prstGeom>
          </p:spPr>
        </p:pic>
        <p:pic>
          <p:nvPicPr>
            <p:cNvPr id="445" name="Picture 1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3362428"/>
              <a:ext cx="1641497" cy="767120"/>
            </a:xfrm>
            <a:prstGeom prst="rect">
              <a:avLst/>
            </a:prstGeom>
          </p:spPr>
        </p:pic>
        <p:pic>
          <p:nvPicPr>
            <p:cNvPr id="446" name="Picture 1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3362428"/>
              <a:ext cx="1641497" cy="767120"/>
            </a:xfrm>
            <a:prstGeom prst="rect">
              <a:avLst/>
            </a:prstGeom>
          </p:spPr>
        </p:pic>
        <p:pic>
          <p:nvPicPr>
            <p:cNvPr id="447" name="Picture 1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3362428"/>
              <a:ext cx="1641497" cy="767120"/>
            </a:xfrm>
            <a:prstGeom prst="rect">
              <a:avLst/>
            </a:prstGeom>
          </p:spPr>
        </p:pic>
        <p:pic>
          <p:nvPicPr>
            <p:cNvPr id="448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3362428"/>
              <a:ext cx="1641497" cy="767120"/>
            </a:xfrm>
            <a:prstGeom prst="rect">
              <a:avLst/>
            </a:prstGeom>
          </p:spPr>
        </p:pic>
        <p:pic>
          <p:nvPicPr>
            <p:cNvPr id="449" name="Picture 2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3362428"/>
              <a:ext cx="1641497" cy="767120"/>
            </a:xfrm>
            <a:prstGeom prst="rect">
              <a:avLst/>
            </a:prstGeom>
          </p:spPr>
        </p:pic>
        <p:pic>
          <p:nvPicPr>
            <p:cNvPr id="450" name="Picture 2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3362428"/>
              <a:ext cx="1641497" cy="767120"/>
            </a:xfrm>
            <a:prstGeom prst="rect">
              <a:avLst/>
            </a:prstGeom>
          </p:spPr>
        </p:pic>
        <p:pic>
          <p:nvPicPr>
            <p:cNvPr id="451" name="Picture 2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3362428"/>
              <a:ext cx="1641497" cy="767120"/>
            </a:xfrm>
            <a:prstGeom prst="rect">
              <a:avLst/>
            </a:prstGeom>
          </p:spPr>
        </p:pic>
        <p:pic>
          <p:nvPicPr>
            <p:cNvPr id="452" name="Picture 2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3362428"/>
              <a:ext cx="1641497" cy="767120"/>
            </a:xfrm>
            <a:prstGeom prst="rect">
              <a:avLst/>
            </a:prstGeom>
          </p:spPr>
        </p:pic>
        <p:pic>
          <p:nvPicPr>
            <p:cNvPr id="453" name="Picture 2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3362428"/>
              <a:ext cx="1641497" cy="767120"/>
            </a:xfrm>
            <a:prstGeom prst="rect">
              <a:avLst/>
            </a:prstGeom>
          </p:spPr>
        </p:pic>
        <p:pic>
          <p:nvPicPr>
            <p:cNvPr id="454" name="Picture 2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3362428"/>
              <a:ext cx="1641497" cy="767120"/>
            </a:xfrm>
            <a:prstGeom prst="rect">
              <a:avLst/>
            </a:prstGeom>
          </p:spPr>
        </p:pic>
        <p:pic>
          <p:nvPicPr>
            <p:cNvPr id="455" name="Picture 2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2929911"/>
              <a:ext cx="1641497" cy="767120"/>
            </a:xfrm>
            <a:prstGeom prst="rect">
              <a:avLst/>
            </a:prstGeom>
          </p:spPr>
        </p:pic>
        <p:pic>
          <p:nvPicPr>
            <p:cNvPr id="456" name="Picture 2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2929911"/>
              <a:ext cx="1641497" cy="767120"/>
            </a:xfrm>
            <a:prstGeom prst="rect">
              <a:avLst/>
            </a:prstGeom>
          </p:spPr>
        </p:pic>
        <p:pic>
          <p:nvPicPr>
            <p:cNvPr id="457" name="Picture 2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2929911"/>
              <a:ext cx="1641497" cy="767120"/>
            </a:xfrm>
            <a:prstGeom prst="rect">
              <a:avLst/>
            </a:prstGeom>
          </p:spPr>
        </p:pic>
        <p:pic>
          <p:nvPicPr>
            <p:cNvPr id="458" name="Picture 2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2929911"/>
              <a:ext cx="1641497" cy="767120"/>
            </a:xfrm>
            <a:prstGeom prst="rect">
              <a:avLst/>
            </a:prstGeom>
          </p:spPr>
        </p:pic>
        <p:pic>
          <p:nvPicPr>
            <p:cNvPr id="459" name="Picture 3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2929911"/>
              <a:ext cx="1641497" cy="767120"/>
            </a:xfrm>
            <a:prstGeom prst="rect">
              <a:avLst/>
            </a:prstGeom>
          </p:spPr>
        </p:pic>
        <p:pic>
          <p:nvPicPr>
            <p:cNvPr id="460" name="Picture 3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2929911"/>
              <a:ext cx="1641497" cy="767120"/>
            </a:xfrm>
            <a:prstGeom prst="rect">
              <a:avLst/>
            </a:prstGeom>
          </p:spPr>
        </p:pic>
        <p:pic>
          <p:nvPicPr>
            <p:cNvPr id="461" name="Picture 3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2929911"/>
              <a:ext cx="1641497" cy="767120"/>
            </a:xfrm>
            <a:prstGeom prst="rect">
              <a:avLst/>
            </a:prstGeom>
          </p:spPr>
        </p:pic>
        <p:pic>
          <p:nvPicPr>
            <p:cNvPr id="462" name="Picture 3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2929911"/>
              <a:ext cx="1641497" cy="767120"/>
            </a:xfrm>
            <a:prstGeom prst="rect">
              <a:avLst/>
            </a:prstGeom>
          </p:spPr>
        </p:pic>
        <p:pic>
          <p:nvPicPr>
            <p:cNvPr id="463" name="Picture 3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2929911"/>
              <a:ext cx="1641497" cy="767120"/>
            </a:xfrm>
            <a:prstGeom prst="rect">
              <a:avLst/>
            </a:prstGeom>
          </p:spPr>
        </p:pic>
        <p:pic>
          <p:nvPicPr>
            <p:cNvPr id="464" name="Picture 3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2929911"/>
              <a:ext cx="1641497" cy="767120"/>
            </a:xfrm>
            <a:prstGeom prst="rect">
              <a:avLst/>
            </a:prstGeom>
          </p:spPr>
        </p:pic>
        <p:pic>
          <p:nvPicPr>
            <p:cNvPr id="465" name="Picture 3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2546351"/>
              <a:ext cx="1641497" cy="767120"/>
            </a:xfrm>
            <a:prstGeom prst="rect">
              <a:avLst/>
            </a:prstGeom>
          </p:spPr>
        </p:pic>
        <p:pic>
          <p:nvPicPr>
            <p:cNvPr id="466" name="Picture 3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2546351"/>
              <a:ext cx="1641497" cy="767120"/>
            </a:xfrm>
            <a:prstGeom prst="rect">
              <a:avLst/>
            </a:prstGeom>
          </p:spPr>
        </p:pic>
        <p:pic>
          <p:nvPicPr>
            <p:cNvPr id="467" name="Picture 3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2546351"/>
              <a:ext cx="1641497" cy="767120"/>
            </a:xfrm>
            <a:prstGeom prst="rect">
              <a:avLst/>
            </a:prstGeom>
          </p:spPr>
        </p:pic>
        <p:pic>
          <p:nvPicPr>
            <p:cNvPr id="468" name="Picture 3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2546351"/>
              <a:ext cx="1641497" cy="767120"/>
            </a:xfrm>
            <a:prstGeom prst="rect">
              <a:avLst/>
            </a:prstGeom>
          </p:spPr>
        </p:pic>
        <p:pic>
          <p:nvPicPr>
            <p:cNvPr id="469" name="Picture 4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2546351"/>
              <a:ext cx="1641497" cy="767120"/>
            </a:xfrm>
            <a:prstGeom prst="rect">
              <a:avLst/>
            </a:prstGeom>
          </p:spPr>
        </p:pic>
        <p:pic>
          <p:nvPicPr>
            <p:cNvPr id="470" name="Picture 4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2546351"/>
              <a:ext cx="1641497" cy="767120"/>
            </a:xfrm>
            <a:prstGeom prst="rect">
              <a:avLst/>
            </a:prstGeom>
          </p:spPr>
        </p:pic>
        <p:pic>
          <p:nvPicPr>
            <p:cNvPr id="471" name="Picture 4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2546351"/>
              <a:ext cx="1641497" cy="767120"/>
            </a:xfrm>
            <a:prstGeom prst="rect">
              <a:avLst/>
            </a:prstGeom>
          </p:spPr>
        </p:pic>
        <p:pic>
          <p:nvPicPr>
            <p:cNvPr id="472" name="Picture 4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2546351"/>
              <a:ext cx="1641497" cy="767120"/>
            </a:xfrm>
            <a:prstGeom prst="rect">
              <a:avLst/>
            </a:prstGeom>
          </p:spPr>
        </p:pic>
        <p:pic>
          <p:nvPicPr>
            <p:cNvPr id="473" name="Picture 4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2546351"/>
              <a:ext cx="1641497" cy="767120"/>
            </a:xfrm>
            <a:prstGeom prst="rect">
              <a:avLst/>
            </a:prstGeom>
          </p:spPr>
        </p:pic>
        <p:pic>
          <p:nvPicPr>
            <p:cNvPr id="474" name="Picture 4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2546351"/>
              <a:ext cx="1641497" cy="767120"/>
            </a:xfrm>
            <a:prstGeom prst="rect">
              <a:avLst/>
            </a:prstGeom>
          </p:spPr>
        </p:pic>
        <p:pic>
          <p:nvPicPr>
            <p:cNvPr id="475" name="Picture 4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2162791"/>
              <a:ext cx="1641497" cy="767120"/>
            </a:xfrm>
            <a:prstGeom prst="rect">
              <a:avLst/>
            </a:prstGeom>
          </p:spPr>
        </p:pic>
        <p:pic>
          <p:nvPicPr>
            <p:cNvPr id="476" name="Picture 4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19" y="2162791"/>
              <a:ext cx="1641497" cy="767120"/>
            </a:xfrm>
            <a:prstGeom prst="rect">
              <a:avLst/>
            </a:prstGeom>
          </p:spPr>
        </p:pic>
        <p:pic>
          <p:nvPicPr>
            <p:cNvPr id="477" name="Picture 4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2162791"/>
              <a:ext cx="1641497" cy="767120"/>
            </a:xfrm>
            <a:prstGeom prst="rect">
              <a:avLst/>
            </a:prstGeom>
          </p:spPr>
        </p:pic>
        <p:pic>
          <p:nvPicPr>
            <p:cNvPr id="478" name="Picture 4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3" y="2162791"/>
              <a:ext cx="1641497" cy="767120"/>
            </a:xfrm>
            <a:prstGeom prst="rect">
              <a:avLst/>
            </a:prstGeom>
          </p:spPr>
        </p:pic>
        <p:pic>
          <p:nvPicPr>
            <p:cNvPr id="479" name="Picture 5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2162791"/>
              <a:ext cx="1641497" cy="767120"/>
            </a:xfrm>
            <a:prstGeom prst="rect">
              <a:avLst/>
            </a:prstGeom>
          </p:spPr>
        </p:pic>
        <p:pic>
          <p:nvPicPr>
            <p:cNvPr id="480" name="Picture 5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7" y="2162791"/>
              <a:ext cx="1641497" cy="767120"/>
            </a:xfrm>
            <a:prstGeom prst="rect">
              <a:avLst/>
            </a:prstGeom>
          </p:spPr>
        </p:pic>
        <p:pic>
          <p:nvPicPr>
            <p:cNvPr id="481" name="Picture 5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2162791"/>
              <a:ext cx="1641497" cy="767120"/>
            </a:xfrm>
            <a:prstGeom prst="rect">
              <a:avLst/>
            </a:prstGeom>
          </p:spPr>
        </p:pic>
        <p:pic>
          <p:nvPicPr>
            <p:cNvPr id="482" name="Picture 5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2162791"/>
              <a:ext cx="1641497" cy="767120"/>
            </a:xfrm>
            <a:prstGeom prst="rect">
              <a:avLst/>
            </a:prstGeom>
          </p:spPr>
        </p:pic>
        <p:pic>
          <p:nvPicPr>
            <p:cNvPr id="483" name="Picture 5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2162791"/>
              <a:ext cx="1641497" cy="767120"/>
            </a:xfrm>
            <a:prstGeom prst="rect">
              <a:avLst/>
            </a:prstGeom>
          </p:spPr>
        </p:pic>
        <p:pic>
          <p:nvPicPr>
            <p:cNvPr id="484" name="Picture 5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2162791"/>
              <a:ext cx="1641497" cy="767120"/>
            </a:xfrm>
            <a:prstGeom prst="rect">
              <a:avLst/>
            </a:prstGeom>
          </p:spPr>
        </p:pic>
        <p:pic>
          <p:nvPicPr>
            <p:cNvPr id="485" name="Picture 5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1721010"/>
              <a:ext cx="1641497" cy="767120"/>
            </a:xfrm>
            <a:prstGeom prst="rect">
              <a:avLst/>
            </a:prstGeom>
          </p:spPr>
        </p:pic>
        <p:pic>
          <p:nvPicPr>
            <p:cNvPr id="486" name="Picture 5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1721010"/>
              <a:ext cx="1641497" cy="767120"/>
            </a:xfrm>
            <a:prstGeom prst="rect">
              <a:avLst/>
            </a:prstGeom>
          </p:spPr>
        </p:pic>
        <p:pic>
          <p:nvPicPr>
            <p:cNvPr id="487" name="Picture 5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1721010"/>
              <a:ext cx="1641497" cy="767120"/>
            </a:xfrm>
            <a:prstGeom prst="rect">
              <a:avLst/>
            </a:prstGeom>
          </p:spPr>
        </p:pic>
        <p:pic>
          <p:nvPicPr>
            <p:cNvPr id="488" name="Picture 5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5" y="1721010"/>
              <a:ext cx="1641497" cy="767120"/>
            </a:xfrm>
            <a:prstGeom prst="rect">
              <a:avLst/>
            </a:prstGeom>
          </p:spPr>
        </p:pic>
        <p:pic>
          <p:nvPicPr>
            <p:cNvPr id="489" name="Picture 6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1721010"/>
              <a:ext cx="1641497" cy="767120"/>
            </a:xfrm>
            <a:prstGeom prst="rect">
              <a:avLst/>
            </a:prstGeom>
          </p:spPr>
        </p:pic>
        <p:pic>
          <p:nvPicPr>
            <p:cNvPr id="490" name="Picture 6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8" y="1721010"/>
              <a:ext cx="1641497" cy="767120"/>
            </a:xfrm>
            <a:prstGeom prst="rect">
              <a:avLst/>
            </a:prstGeom>
          </p:spPr>
        </p:pic>
        <p:pic>
          <p:nvPicPr>
            <p:cNvPr id="491" name="Picture 6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4" y="1721010"/>
              <a:ext cx="1641497" cy="767120"/>
            </a:xfrm>
            <a:prstGeom prst="rect">
              <a:avLst/>
            </a:prstGeom>
          </p:spPr>
        </p:pic>
        <p:pic>
          <p:nvPicPr>
            <p:cNvPr id="492" name="Picture 6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2" y="1721010"/>
              <a:ext cx="1641497" cy="767120"/>
            </a:xfrm>
            <a:prstGeom prst="rect">
              <a:avLst/>
            </a:prstGeom>
          </p:spPr>
        </p:pic>
        <p:pic>
          <p:nvPicPr>
            <p:cNvPr id="493" name="Picture 6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1721010"/>
              <a:ext cx="1641497" cy="767120"/>
            </a:xfrm>
            <a:prstGeom prst="rect">
              <a:avLst/>
            </a:prstGeom>
          </p:spPr>
        </p:pic>
        <p:pic>
          <p:nvPicPr>
            <p:cNvPr id="494" name="Picture 6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1" y="1721010"/>
              <a:ext cx="1641497" cy="767120"/>
            </a:xfrm>
            <a:prstGeom prst="rect">
              <a:avLst/>
            </a:prstGeom>
          </p:spPr>
        </p:pic>
        <p:pic>
          <p:nvPicPr>
            <p:cNvPr id="495" name="Picture 6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" y="1278701"/>
              <a:ext cx="1641497" cy="767120"/>
            </a:xfrm>
            <a:prstGeom prst="rect">
              <a:avLst/>
            </a:prstGeom>
          </p:spPr>
        </p:pic>
        <p:pic>
          <p:nvPicPr>
            <p:cNvPr id="496" name="Picture 6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84420" y="1278701"/>
              <a:ext cx="1641497" cy="767120"/>
            </a:xfrm>
            <a:prstGeom prst="rect">
              <a:avLst/>
            </a:prstGeom>
          </p:spPr>
        </p:pic>
        <p:pic>
          <p:nvPicPr>
            <p:cNvPr id="497" name="Picture 6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37134" y="1278701"/>
              <a:ext cx="1641497" cy="767120"/>
            </a:xfrm>
            <a:prstGeom prst="rect">
              <a:avLst/>
            </a:prstGeom>
          </p:spPr>
        </p:pic>
        <p:pic>
          <p:nvPicPr>
            <p:cNvPr id="498" name="Picture 6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21554" y="1278701"/>
              <a:ext cx="1641497" cy="767120"/>
            </a:xfrm>
            <a:prstGeom prst="rect">
              <a:avLst/>
            </a:prstGeom>
          </p:spPr>
        </p:pic>
        <p:pic>
          <p:nvPicPr>
            <p:cNvPr id="499" name="Picture 7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08849" y="1278701"/>
              <a:ext cx="1641497" cy="767120"/>
            </a:xfrm>
            <a:prstGeom prst="rect">
              <a:avLst/>
            </a:prstGeom>
          </p:spPr>
        </p:pic>
        <p:pic>
          <p:nvPicPr>
            <p:cNvPr id="500" name="Picture 7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393268" y="1278701"/>
              <a:ext cx="1641497" cy="767120"/>
            </a:xfrm>
            <a:prstGeom prst="rect">
              <a:avLst/>
            </a:prstGeom>
          </p:spPr>
        </p:pic>
        <p:pic>
          <p:nvPicPr>
            <p:cNvPr id="501" name="Picture 7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45982" y="1278701"/>
              <a:ext cx="1641497" cy="767120"/>
            </a:xfrm>
            <a:prstGeom prst="rect">
              <a:avLst/>
            </a:prstGeom>
          </p:spPr>
        </p:pic>
        <p:pic>
          <p:nvPicPr>
            <p:cNvPr id="502" name="Picture 7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30400" y="1278701"/>
              <a:ext cx="1641497" cy="767120"/>
            </a:xfrm>
            <a:prstGeom prst="rect">
              <a:avLst/>
            </a:prstGeom>
          </p:spPr>
        </p:pic>
        <p:pic>
          <p:nvPicPr>
            <p:cNvPr id="503" name="Picture 7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090701" y="1278701"/>
              <a:ext cx="1641497" cy="767120"/>
            </a:xfrm>
            <a:prstGeom prst="rect">
              <a:avLst/>
            </a:prstGeom>
          </p:spPr>
        </p:pic>
        <p:pic>
          <p:nvPicPr>
            <p:cNvPr id="504" name="Picture 7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75119" y="1278701"/>
              <a:ext cx="1641497" cy="767120"/>
            </a:xfrm>
            <a:prstGeom prst="rect">
              <a:avLst/>
            </a:prstGeom>
          </p:spPr>
        </p:pic>
        <p:pic>
          <p:nvPicPr>
            <p:cNvPr id="505" name="Picture 7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835660"/>
              <a:ext cx="1641497" cy="767120"/>
            </a:xfrm>
            <a:prstGeom prst="rect">
              <a:avLst/>
            </a:prstGeom>
          </p:spPr>
        </p:pic>
        <p:pic>
          <p:nvPicPr>
            <p:cNvPr id="506" name="Picture 7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835660"/>
              <a:ext cx="1641497" cy="767120"/>
            </a:xfrm>
            <a:prstGeom prst="rect">
              <a:avLst/>
            </a:prstGeom>
          </p:spPr>
        </p:pic>
        <p:pic>
          <p:nvPicPr>
            <p:cNvPr id="507" name="Picture 7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835660"/>
              <a:ext cx="1641497" cy="767120"/>
            </a:xfrm>
            <a:prstGeom prst="rect">
              <a:avLst/>
            </a:prstGeom>
          </p:spPr>
        </p:pic>
        <p:pic>
          <p:nvPicPr>
            <p:cNvPr id="508" name="Picture 7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6" y="835660"/>
              <a:ext cx="1641497" cy="767120"/>
            </a:xfrm>
            <a:prstGeom prst="rect">
              <a:avLst/>
            </a:prstGeom>
          </p:spPr>
        </p:pic>
        <p:pic>
          <p:nvPicPr>
            <p:cNvPr id="509" name="Picture 8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835660"/>
              <a:ext cx="1641497" cy="767120"/>
            </a:xfrm>
            <a:prstGeom prst="rect">
              <a:avLst/>
            </a:prstGeom>
          </p:spPr>
        </p:pic>
        <p:pic>
          <p:nvPicPr>
            <p:cNvPr id="510" name="Picture 8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8" y="835660"/>
              <a:ext cx="1641497" cy="767120"/>
            </a:xfrm>
            <a:prstGeom prst="rect">
              <a:avLst/>
            </a:prstGeom>
          </p:spPr>
        </p:pic>
        <p:pic>
          <p:nvPicPr>
            <p:cNvPr id="511" name="Picture 8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4" y="835660"/>
              <a:ext cx="1641497" cy="767120"/>
            </a:xfrm>
            <a:prstGeom prst="rect">
              <a:avLst/>
            </a:prstGeom>
          </p:spPr>
        </p:pic>
        <p:pic>
          <p:nvPicPr>
            <p:cNvPr id="512" name="Picture 8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2" y="835660"/>
              <a:ext cx="1641497" cy="767120"/>
            </a:xfrm>
            <a:prstGeom prst="rect">
              <a:avLst/>
            </a:prstGeom>
          </p:spPr>
        </p:pic>
        <p:pic>
          <p:nvPicPr>
            <p:cNvPr id="513" name="Picture 8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835660"/>
              <a:ext cx="1641497" cy="767120"/>
            </a:xfrm>
            <a:prstGeom prst="rect">
              <a:avLst/>
            </a:prstGeom>
          </p:spPr>
        </p:pic>
        <p:pic>
          <p:nvPicPr>
            <p:cNvPr id="514" name="Picture 8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1" y="835660"/>
              <a:ext cx="1641497" cy="767120"/>
            </a:xfrm>
            <a:prstGeom prst="rect">
              <a:avLst/>
            </a:prstGeom>
          </p:spPr>
        </p:pic>
        <p:pic>
          <p:nvPicPr>
            <p:cNvPr id="515" name="Picture 8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383560"/>
              <a:ext cx="1641497" cy="767120"/>
            </a:xfrm>
            <a:prstGeom prst="rect">
              <a:avLst/>
            </a:prstGeom>
          </p:spPr>
        </p:pic>
        <p:pic>
          <p:nvPicPr>
            <p:cNvPr id="516" name="Picture 8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383560"/>
              <a:ext cx="1641497" cy="767120"/>
            </a:xfrm>
            <a:prstGeom prst="rect">
              <a:avLst/>
            </a:prstGeom>
          </p:spPr>
        </p:pic>
        <p:pic>
          <p:nvPicPr>
            <p:cNvPr id="517" name="Picture 8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383560"/>
              <a:ext cx="1641497" cy="767120"/>
            </a:xfrm>
            <a:prstGeom prst="rect">
              <a:avLst/>
            </a:prstGeom>
          </p:spPr>
        </p:pic>
        <p:pic>
          <p:nvPicPr>
            <p:cNvPr id="518" name="Picture 8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6" y="383560"/>
              <a:ext cx="1641497" cy="767120"/>
            </a:xfrm>
            <a:prstGeom prst="rect">
              <a:avLst/>
            </a:prstGeom>
          </p:spPr>
        </p:pic>
        <p:pic>
          <p:nvPicPr>
            <p:cNvPr id="519" name="Picture 9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383560"/>
              <a:ext cx="1641497" cy="767120"/>
            </a:xfrm>
            <a:prstGeom prst="rect">
              <a:avLst/>
            </a:prstGeom>
          </p:spPr>
        </p:pic>
        <p:pic>
          <p:nvPicPr>
            <p:cNvPr id="520" name="Picture 9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8" y="383560"/>
              <a:ext cx="1641497" cy="767120"/>
            </a:xfrm>
            <a:prstGeom prst="rect">
              <a:avLst/>
            </a:prstGeom>
          </p:spPr>
        </p:pic>
        <p:pic>
          <p:nvPicPr>
            <p:cNvPr id="521" name="Picture 9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4" y="383560"/>
              <a:ext cx="1641497" cy="767120"/>
            </a:xfrm>
            <a:prstGeom prst="rect">
              <a:avLst/>
            </a:prstGeom>
          </p:spPr>
        </p:pic>
        <p:pic>
          <p:nvPicPr>
            <p:cNvPr id="522" name="Picture 9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2" y="383560"/>
              <a:ext cx="1641497" cy="767120"/>
            </a:xfrm>
            <a:prstGeom prst="rect">
              <a:avLst/>
            </a:prstGeom>
          </p:spPr>
        </p:pic>
        <p:pic>
          <p:nvPicPr>
            <p:cNvPr id="523" name="Picture 9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383560"/>
              <a:ext cx="1641497" cy="767120"/>
            </a:xfrm>
            <a:prstGeom prst="rect">
              <a:avLst/>
            </a:prstGeom>
          </p:spPr>
        </p:pic>
        <p:pic>
          <p:nvPicPr>
            <p:cNvPr id="524" name="Picture 9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1" y="383560"/>
              <a:ext cx="1641497" cy="767120"/>
            </a:xfrm>
            <a:prstGeom prst="rect">
              <a:avLst/>
            </a:prstGeom>
          </p:spPr>
        </p:pic>
        <p:pic>
          <p:nvPicPr>
            <p:cNvPr id="525" name="Picture 96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9792" y="0"/>
              <a:ext cx="1641497" cy="767120"/>
            </a:xfrm>
            <a:prstGeom prst="rect">
              <a:avLst/>
            </a:prstGeom>
          </p:spPr>
        </p:pic>
        <p:pic>
          <p:nvPicPr>
            <p:cNvPr id="526" name="Picture 97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294210" y="0"/>
              <a:ext cx="1641497" cy="767120"/>
            </a:xfrm>
            <a:prstGeom prst="rect">
              <a:avLst/>
            </a:prstGeom>
          </p:spPr>
        </p:pic>
        <p:pic>
          <p:nvPicPr>
            <p:cNvPr id="527" name="Picture 98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546926" y="0"/>
              <a:ext cx="1641497" cy="767120"/>
            </a:xfrm>
            <a:prstGeom prst="rect">
              <a:avLst/>
            </a:prstGeom>
          </p:spPr>
        </p:pic>
        <p:pic>
          <p:nvPicPr>
            <p:cNvPr id="528" name="Picture 9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831346" y="0"/>
              <a:ext cx="1641497" cy="767120"/>
            </a:xfrm>
            <a:prstGeom prst="rect">
              <a:avLst/>
            </a:prstGeom>
          </p:spPr>
        </p:pic>
        <p:pic>
          <p:nvPicPr>
            <p:cNvPr id="529" name="Picture 100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5118640" y="0"/>
              <a:ext cx="1641497" cy="767120"/>
            </a:xfrm>
            <a:prstGeom prst="rect">
              <a:avLst/>
            </a:prstGeom>
          </p:spPr>
        </p:pic>
        <p:pic>
          <p:nvPicPr>
            <p:cNvPr id="530" name="Picture 10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403057" y="0"/>
              <a:ext cx="1641497" cy="767120"/>
            </a:xfrm>
            <a:prstGeom prst="rect">
              <a:avLst/>
            </a:prstGeom>
          </p:spPr>
        </p:pic>
        <p:pic>
          <p:nvPicPr>
            <p:cNvPr id="531" name="Picture 102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7655773" y="0"/>
              <a:ext cx="1641497" cy="767120"/>
            </a:xfrm>
            <a:prstGeom prst="rect">
              <a:avLst/>
            </a:prstGeom>
          </p:spPr>
        </p:pic>
        <p:pic>
          <p:nvPicPr>
            <p:cNvPr id="532" name="Picture 10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8940191" y="0"/>
              <a:ext cx="1641497" cy="767120"/>
            </a:xfrm>
            <a:prstGeom prst="rect">
              <a:avLst/>
            </a:prstGeom>
          </p:spPr>
        </p:pic>
        <p:pic>
          <p:nvPicPr>
            <p:cNvPr id="533" name="Picture 10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0100492" y="0"/>
              <a:ext cx="1641497" cy="767120"/>
            </a:xfrm>
            <a:prstGeom prst="rect">
              <a:avLst/>
            </a:prstGeom>
          </p:spPr>
        </p:pic>
        <p:pic>
          <p:nvPicPr>
            <p:cNvPr id="534" name="Picture 10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384914" y="0"/>
              <a:ext cx="1641497" cy="76712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909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"/>
                </p:tgtEl>
              </p:cMediaNode>
            </p:audio>
          </p:childTnLst>
        </p:cTn>
      </p:par>
    </p:tnLst>
    <p:bldLst>
      <p:bldP spid="220" grpId="0"/>
      <p:bldP spid="2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-26032" y="6162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pic>
        <p:nvPicPr>
          <p:cNvPr id="200" name="Picture 20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48797" y="3727732"/>
            <a:ext cx="1115377" cy="521248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48797" y="5157394"/>
            <a:ext cx="1115377" cy="521248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48797" y="5845406"/>
            <a:ext cx="1115377" cy="521248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48797" y="3009900"/>
            <a:ext cx="1115377" cy="521248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48797" y="4439562"/>
            <a:ext cx="1115377" cy="521248"/>
          </a:xfrm>
          <a:prstGeom prst="rect">
            <a:avLst/>
          </a:prstGeom>
        </p:spPr>
      </p:pic>
      <p:pic>
        <p:nvPicPr>
          <p:cNvPr id="205" name="Picture 20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22407" y="3727732"/>
            <a:ext cx="1115377" cy="521248"/>
          </a:xfrm>
          <a:prstGeom prst="rect">
            <a:avLst/>
          </a:prstGeom>
        </p:spPr>
      </p:pic>
      <p:pic>
        <p:nvPicPr>
          <p:cNvPr id="206" name="Picture 20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15699" y="3727732"/>
            <a:ext cx="1115377" cy="521248"/>
          </a:xfrm>
          <a:prstGeom prst="rect">
            <a:avLst/>
          </a:prstGeom>
        </p:spPr>
      </p:pic>
      <p:pic>
        <p:nvPicPr>
          <p:cNvPr id="207" name="Picture 20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22407" y="5157394"/>
            <a:ext cx="1115377" cy="521248"/>
          </a:xfrm>
          <a:prstGeom prst="rect">
            <a:avLst/>
          </a:prstGeom>
        </p:spPr>
      </p:pic>
      <p:pic>
        <p:nvPicPr>
          <p:cNvPr id="208" name="Picture 20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15699" y="5157394"/>
            <a:ext cx="1115377" cy="521248"/>
          </a:xfrm>
          <a:prstGeom prst="rect">
            <a:avLst/>
          </a:prstGeom>
        </p:spPr>
      </p:pic>
      <p:pic>
        <p:nvPicPr>
          <p:cNvPr id="209" name="Picture 20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22407" y="5845406"/>
            <a:ext cx="1115377" cy="521248"/>
          </a:xfrm>
          <a:prstGeom prst="rect">
            <a:avLst/>
          </a:prstGeom>
        </p:spPr>
      </p:pic>
      <p:pic>
        <p:nvPicPr>
          <p:cNvPr id="210" name="Picture 2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15699" y="5845406"/>
            <a:ext cx="1115377" cy="521248"/>
          </a:xfrm>
          <a:prstGeom prst="rect">
            <a:avLst/>
          </a:prstGeom>
        </p:spPr>
      </p:pic>
      <p:pic>
        <p:nvPicPr>
          <p:cNvPr id="211" name="Picture 2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22407" y="3009900"/>
            <a:ext cx="1115377" cy="521248"/>
          </a:xfrm>
          <a:prstGeom prst="rect">
            <a:avLst/>
          </a:prstGeom>
        </p:spPr>
      </p:pic>
      <p:pic>
        <p:nvPicPr>
          <p:cNvPr id="212" name="Picture 2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22407" y="4439562"/>
            <a:ext cx="1115377" cy="521248"/>
          </a:xfrm>
          <a:prstGeom prst="rect">
            <a:avLst/>
          </a:prstGeom>
        </p:spPr>
      </p:pic>
      <p:pic>
        <p:nvPicPr>
          <p:cNvPr id="213" name="Picture 2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15699" y="4439562"/>
            <a:ext cx="1115377" cy="521248"/>
          </a:xfrm>
          <a:prstGeom prst="rect">
            <a:avLst/>
          </a:prstGeom>
        </p:spPr>
      </p:pic>
      <p:sp>
        <p:nvSpPr>
          <p:cNvPr id="219" name="TextBox 219"/>
          <p:cNvSpPr txBox="1"/>
          <p:nvPr/>
        </p:nvSpPr>
        <p:spPr>
          <a:xfrm>
            <a:off x="1388035" y="342900"/>
            <a:ext cx="869577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Giới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thiệu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có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ba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chữ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sp>
        <p:nvSpPr>
          <p:cNvPr id="222" name="TextBox 222"/>
          <p:cNvSpPr txBox="1"/>
          <p:nvPr/>
        </p:nvSpPr>
        <p:spPr>
          <a:xfrm>
            <a:off x="13959638" y="7929660"/>
            <a:ext cx="211801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201</a:t>
            </a: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pic>
        <p:nvPicPr>
          <p:cNvPr id="224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624080">
            <a:off x="13784333" y="6161532"/>
            <a:ext cx="2703005" cy="3558527"/>
          </a:xfrm>
          <a:prstGeom prst="rect">
            <a:avLst/>
          </a:prstGeom>
        </p:spPr>
      </p:pic>
      <p:sp>
        <p:nvSpPr>
          <p:cNvPr id="226" name="TextBox 222"/>
          <p:cNvSpPr txBox="1"/>
          <p:nvPr/>
        </p:nvSpPr>
        <p:spPr>
          <a:xfrm>
            <a:off x="14012528" y="7933465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202</a:t>
            </a:r>
          </a:p>
        </p:txBody>
      </p:sp>
      <p:sp>
        <p:nvSpPr>
          <p:cNvPr id="227" name="TextBox 222"/>
          <p:cNvSpPr txBox="1"/>
          <p:nvPr/>
        </p:nvSpPr>
        <p:spPr>
          <a:xfrm>
            <a:off x="13921036" y="7933465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203</a:t>
            </a:r>
          </a:p>
        </p:txBody>
      </p:sp>
      <p:sp>
        <p:nvSpPr>
          <p:cNvPr id="228" name="TextBox 222"/>
          <p:cNvSpPr txBox="1"/>
          <p:nvPr/>
        </p:nvSpPr>
        <p:spPr>
          <a:xfrm>
            <a:off x="13949152" y="7933465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204</a:t>
            </a:r>
          </a:p>
        </p:txBody>
      </p:sp>
      <p:sp>
        <p:nvSpPr>
          <p:cNvPr id="229" name="TextBox 222"/>
          <p:cNvSpPr txBox="1"/>
          <p:nvPr/>
        </p:nvSpPr>
        <p:spPr>
          <a:xfrm>
            <a:off x="13949152" y="7971533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205</a:t>
            </a:r>
          </a:p>
        </p:txBody>
      </p:sp>
      <p:sp>
        <p:nvSpPr>
          <p:cNvPr id="230" name="TextBox 222"/>
          <p:cNvSpPr txBox="1"/>
          <p:nvPr/>
        </p:nvSpPr>
        <p:spPr>
          <a:xfrm>
            <a:off x="14005384" y="7907267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206</a:t>
            </a:r>
          </a:p>
        </p:txBody>
      </p:sp>
      <p:sp>
        <p:nvSpPr>
          <p:cNvPr id="231" name="TextBox 222"/>
          <p:cNvSpPr txBox="1"/>
          <p:nvPr/>
        </p:nvSpPr>
        <p:spPr>
          <a:xfrm>
            <a:off x="14082474" y="8015407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207</a:t>
            </a:r>
          </a:p>
        </p:txBody>
      </p:sp>
      <p:sp>
        <p:nvSpPr>
          <p:cNvPr id="232" name="TextBox 222"/>
          <p:cNvSpPr txBox="1"/>
          <p:nvPr/>
        </p:nvSpPr>
        <p:spPr>
          <a:xfrm>
            <a:off x="13870978" y="7969180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208</a:t>
            </a:r>
          </a:p>
        </p:txBody>
      </p:sp>
      <p:sp>
        <p:nvSpPr>
          <p:cNvPr id="233" name="TextBox 222"/>
          <p:cNvSpPr txBox="1"/>
          <p:nvPr/>
        </p:nvSpPr>
        <p:spPr>
          <a:xfrm>
            <a:off x="14047787" y="7972985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209</a:t>
            </a:r>
          </a:p>
        </p:txBody>
      </p:sp>
      <p:sp>
        <p:nvSpPr>
          <p:cNvPr id="234" name="TextBox 222"/>
          <p:cNvSpPr txBox="1"/>
          <p:nvPr/>
        </p:nvSpPr>
        <p:spPr>
          <a:xfrm>
            <a:off x="13921036" y="8044424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210</a:t>
            </a:r>
          </a:p>
        </p:txBody>
      </p:sp>
      <p:sp>
        <p:nvSpPr>
          <p:cNvPr id="235" name="TextBox 222"/>
          <p:cNvSpPr txBox="1"/>
          <p:nvPr/>
        </p:nvSpPr>
        <p:spPr>
          <a:xfrm>
            <a:off x="14061616" y="7954976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211</a:t>
            </a:r>
          </a:p>
        </p:txBody>
      </p:sp>
      <p:sp>
        <p:nvSpPr>
          <p:cNvPr id="236" name="TextBox 222"/>
          <p:cNvSpPr txBox="1"/>
          <p:nvPr/>
        </p:nvSpPr>
        <p:spPr>
          <a:xfrm>
            <a:off x="13850220" y="8010474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212</a:t>
            </a:r>
          </a:p>
        </p:txBody>
      </p:sp>
      <p:sp>
        <p:nvSpPr>
          <p:cNvPr id="238" name="TextBox 222"/>
          <p:cNvSpPr txBox="1"/>
          <p:nvPr/>
        </p:nvSpPr>
        <p:spPr>
          <a:xfrm>
            <a:off x="14033500" y="8040619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213</a:t>
            </a:r>
          </a:p>
        </p:txBody>
      </p:sp>
      <p:sp>
        <p:nvSpPr>
          <p:cNvPr id="239" name="TextBox 222"/>
          <p:cNvSpPr txBox="1"/>
          <p:nvPr/>
        </p:nvSpPr>
        <p:spPr>
          <a:xfrm>
            <a:off x="13977268" y="8001099"/>
            <a:ext cx="2118014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9000" dirty="0">
                <a:solidFill>
                  <a:srgbClr val="073A64"/>
                </a:solidFill>
                <a:latin typeface="Quicksand"/>
              </a:rPr>
              <a:t>214</a:t>
            </a:r>
          </a:p>
        </p:txBody>
      </p:sp>
      <p:pic>
        <p:nvPicPr>
          <p:cNvPr id="24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2" name="TextBox 16"/>
          <p:cNvSpPr txBox="1"/>
          <p:nvPr/>
        </p:nvSpPr>
        <p:spPr>
          <a:xfrm>
            <a:off x="1051303" y="2095500"/>
            <a:ext cx="8916374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dirty="0" err="1">
                <a:solidFill>
                  <a:srgbClr val="FFFF00"/>
                </a:solidFill>
                <a:latin typeface="+mj-lt"/>
              </a:rPr>
              <a:t>Đếm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khối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lập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phương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từ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200.</a:t>
            </a:r>
          </a:p>
        </p:txBody>
      </p:sp>
      <p:grpSp>
        <p:nvGrpSpPr>
          <p:cNvPr id="261" name="Group 5"/>
          <p:cNvGrpSpPr/>
          <p:nvPr/>
        </p:nvGrpSpPr>
        <p:grpSpPr>
          <a:xfrm>
            <a:off x="870975" y="3046934"/>
            <a:ext cx="6104390" cy="3322276"/>
            <a:chOff x="1" y="0"/>
            <a:chExt cx="13026410" cy="4575947"/>
          </a:xfrm>
        </p:grpSpPr>
        <p:pic>
          <p:nvPicPr>
            <p:cNvPr id="263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3808827"/>
              <a:ext cx="1641497" cy="767120"/>
            </a:xfrm>
            <a:prstGeom prst="rect">
              <a:avLst/>
            </a:prstGeom>
          </p:spPr>
        </p:pic>
        <p:pic>
          <p:nvPicPr>
            <p:cNvPr id="264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3808827"/>
              <a:ext cx="1641497" cy="767120"/>
            </a:xfrm>
            <a:prstGeom prst="rect">
              <a:avLst/>
            </a:prstGeom>
          </p:spPr>
        </p:pic>
        <p:pic>
          <p:nvPicPr>
            <p:cNvPr id="265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3808827"/>
              <a:ext cx="1641497" cy="767120"/>
            </a:xfrm>
            <a:prstGeom prst="rect">
              <a:avLst/>
            </a:prstGeom>
          </p:spPr>
        </p:pic>
        <p:pic>
          <p:nvPicPr>
            <p:cNvPr id="26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3808827"/>
              <a:ext cx="1641497" cy="767120"/>
            </a:xfrm>
            <a:prstGeom prst="rect">
              <a:avLst/>
            </a:prstGeom>
          </p:spPr>
        </p:pic>
        <p:pic>
          <p:nvPicPr>
            <p:cNvPr id="267" name="Picture 1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3808827"/>
              <a:ext cx="1641497" cy="767120"/>
            </a:xfrm>
            <a:prstGeom prst="rect">
              <a:avLst/>
            </a:prstGeom>
          </p:spPr>
        </p:pic>
        <p:pic>
          <p:nvPicPr>
            <p:cNvPr id="268" name="Picture 1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3808827"/>
              <a:ext cx="1641497" cy="767120"/>
            </a:xfrm>
            <a:prstGeom prst="rect">
              <a:avLst/>
            </a:prstGeom>
          </p:spPr>
        </p:pic>
        <p:pic>
          <p:nvPicPr>
            <p:cNvPr id="269" name="Picture 1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3808827"/>
              <a:ext cx="1641497" cy="767120"/>
            </a:xfrm>
            <a:prstGeom prst="rect">
              <a:avLst/>
            </a:prstGeom>
          </p:spPr>
        </p:pic>
        <p:pic>
          <p:nvPicPr>
            <p:cNvPr id="270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3808827"/>
              <a:ext cx="1641497" cy="767120"/>
            </a:xfrm>
            <a:prstGeom prst="rect">
              <a:avLst/>
            </a:prstGeom>
          </p:spPr>
        </p:pic>
        <p:pic>
          <p:nvPicPr>
            <p:cNvPr id="27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3808827"/>
              <a:ext cx="1641497" cy="767120"/>
            </a:xfrm>
            <a:prstGeom prst="rect">
              <a:avLst/>
            </a:prstGeom>
          </p:spPr>
        </p:pic>
        <p:pic>
          <p:nvPicPr>
            <p:cNvPr id="272" name="Picture 1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3808827"/>
              <a:ext cx="1641497" cy="767120"/>
            </a:xfrm>
            <a:prstGeom prst="rect">
              <a:avLst/>
            </a:prstGeom>
          </p:spPr>
        </p:pic>
        <p:pic>
          <p:nvPicPr>
            <p:cNvPr id="273" name="Picture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3362428"/>
              <a:ext cx="1641497" cy="767120"/>
            </a:xfrm>
            <a:prstGeom prst="rect">
              <a:avLst/>
            </a:prstGeom>
          </p:spPr>
        </p:pic>
        <p:pic>
          <p:nvPicPr>
            <p:cNvPr id="274" name="Picture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3362428"/>
              <a:ext cx="1641497" cy="767120"/>
            </a:xfrm>
            <a:prstGeom prst="rect">
              <a:avLst/>
            </a:prstGeom>
          </p:spPr>
        </p:pic>
        <p:pic>
          <p:nvPicPr>
            <p:cNvPr id="275" name="Picture 1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3362428"/>
              <a:ext cx="1641497" cy="767120"/>
            </a:xfrm>
            <a:prstGeom prst="rect">
              <a:avLst/>
            </a:prstGeom>
          </p:spPr>
        </p:pic>
        <p:pic>
          <p:nvPicPr>
            <p:cNvPr id="276" name="Picture 1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3362428"/>
              <a:ext cx="1641497" cy="767120"/>
            </a:xfrm>
            <a:prstGeom prst="rect">
              <a:avLst/>
            </a:prstGeom>
          </p:spPr>
        </p:pic>
        <p:pic>
          <p:nvPicPr>
            <p:cNvPr id="277" name="Picture 2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3362428"/>
              <a:ext cx="1641497" cy="767120"/>
            </a:xfrm>
            <a:prstGeom prst="rect">
              <a:avLst/>
            </a:prstGeom>
          </p:spPr>
        </p:pic>
        <p:pic>
          <p:nvPicPr>
            <p:cNvPr id="278" name="Picture 2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3362428"/>
              <a:ext cx="1641497" cy="767120"/>
            </a:xfrm>
            <a:prstGeom prst="rect">
              <a:avLst/>
            </a:prstGeom>
          </p:spPr>
        </p:pic>
        <p:pic>
          <p:nvPicPr>
            <p:cNvPr id="279" name="Picture 2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3362428"/>
              <a:ext cx="1641497" cy="767120"/>
            </a:xfrm>
            <a:prstGeom prst="rect">
              <a:avLst/>
            </a:prstGeom>
          </p:spPr>
        </p:pic>
        <p:pic>
          <p:nvPicPr>
            <p:cNvPr id="280" name="Picture 2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3362428"/>
              <a:ext cx="1641497" cy="767120"/>
            </a:xfrm>
            <a:prstGeom prst="rect">
              <a:avLst/>
            </a:prstGeom>
          </p:spPr>
        </p:pic>
        <p:pic>
          <p:nvPicPr>
            <p:cNvPr id="281" name="Picture 2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3362428"/>
              <a:ext cx="1641497" cy="767120"/>
            </a:xfrm>
            <a:prstGeom prst="rect">
              <a:avLst/>
            </a:prstGeom>
          </p:spPr>
        </p:pic>
        <p:pic>
          <p:nvPicPr>
            <p:cNvPr id="282" name="Picture 2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3362428"/>
              <a:ext cx="1641497" cy="767120"/>
            </a:xfrm>
            <a:prstGeom prst="rect">
              <a:avLst/>
            </a:prstGeom>
          </p:spPr>
        </p:pic>
        <p:pic>
          <p:nvPicPr>
            <p:cNvPr id="283" name="Picture 2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2929911"/>
              <a:ext cx="1641497" cy="767120"/>
            </a:xfrm>
            <a:prstGeom prst="rect">
              <a:avLst/>
            </a:prstGeom>
          </p:spPr>
        </p:pic>
        <p:pic>
          <p:nvPicPr>
            <p:cNvPr id="284" name="Picture 2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2929911"/>
              <a:ext cx="1641497" cy="767120"/>
            </a:xfrm>
            <a:prstGeom prst="rect">
              <a:avLst/>
            </a:prstGeom>
          </p:spPr>
        </p:pic>
        <p:pic>
          <p:nvPicPr>
            <p:cNvPr id="285" name="Picture 2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2929911"/>
              <a:ext cx="1641497" cy="767120"/>
            </a:xfrm>
            <a:prstGeom prst="rect">
              <a:avLst/>
            </a:prstGeom>
          </p:spPr>
        </p:pic>
        <p:pic>
          <p:nvPicPr>
            <p:cNvPr id="286" name="Picture 2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2929911"/>
              <a:ext cx="1641497" cy="767120"/>
            </a:xfrm>
            <a:prstGeom prst="rect">
              <a:avLst/>
            </a:prstGeom>
          </p:spPr>
        </p:pic>
        <p:pic>
          <p:nvPicPr>
            <p:cNvPr id="287" name="Picture 3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2929911"/>
              <a:ext cx="1641497" cy="767120"/>
            </a:xfrm>
            <a:prstGeom prst="rect">
              <a:avLst/>
            </a:prstGeom>
          </p:spPr>
        </p:pic>
        <p:pic>
          <p:nvPicPr>
            <p:cNvPr id="288" name="Picture 3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2929911"/>
              <a:ext cx="1641497" cy="767120"/>
            </a:xfrm>
            <a:prstGeom prst="rect">
              <a:avLst/>
            </a:prstGeom>
          </p:spPr>
        </p:pic>
        <p:pic>
          <p:nvPicPr>
            <p:cNvPr id="289" name="Picture 3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2929911"/>
              <a:ext cx="1641497" cy="767120"/>
            </a:xfrm>
            <a:prstGeom prst="rect">
              <a:avLst/>
            </a:prstGeom>
          </p:spPr>
        </p:pic>
        <p:pic>
          <p:nvPicPr>
            <p:cNvPr id="290" name="Picture 3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2929911"/>
              <a:ext cx="1641497" cy="767120"/>
            </a:xfrm>
            <a:prstGeom prst="rect">
              <a:avLst/>
            </a:prstGeom>
          </p:spPr>
        </p:pic>
        <p:pic>
          <p:nvPicPr>
            <p:cNvPr id="291" name="Picture 3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2929911"/>
              <a:ext cx="1641497" cy="767120"/>
            </a:xfrm>
            <a:prstGeom prst="rect">
              <a:avLst/>
            </a:prstGeom>
          </p:spPr>
        </p:pic>
        <p:pic>
          <p:nvPicPr>
            <p:cNvPr id="292" name="Picture 3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2929911"/>
              <a:ext cx="1641497" cy="767120"/>
            </a:xfrm>
            <a:prstGeom prst="rect">
              <a:avLst/>
            </a:prstGeom>
          </p:spPr>
        </p:pic>
        <p:pic>
          <p:nvPicPr>
            <p:cNvPr id="293" name="Picture 3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2546351"/>
              <a:ext cx="1641497" cy="767120"/>
            </a:xfrm>
            <a:prstGeom prst="rect">
              <a:avLst/>
            </a:prstGeom>
          </p:spPr>
        </p:pic>
        <p:pic>
          <p:nvPicPr>
            <p:cNvPr id="294" name="Picture 3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2546351"/>
              <a:ext cx="1641497" cy="767120"/>
            </a:xfrm>
            <a:prstGeom prst="rect">
              <a:avLst/>
            </a:prstGeom>
          </p:spPr>
        </p:pic>
        <p:pic>
          <p:nvPicPr>
            <p:cNvPr id="295" name="Picture 3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2546351"/>
              <a:ext cx="1641497" cy="767120"/>
            </a:xfrm>
            <a:prstGeom prst="rect">
              <a:avLst/>
            </a:prstGeom>
          </p:spPr>
        </p:pic>
        <p:pic>
          <p:nvPicPr>
            <p:cNvPr id="296" name="Picture 3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2546351"/>
              <a:ext cx="1641497" cy="767120"/>
            </a:xfrm>
            <a:prstGeom prst="rect">
              <a:avLst/>
            </a:prstGeom>
          </p:spPr>
        </p:pic>
        <p:pic>
          <p:nvPicPr>
            <p:cNvPr id="297" name="Picture 4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2546351"/>
              <a:ext cx="1641497" cy="767120"/>
            </a:xfrm>
            <a:prstGeom prst="rect">
              <a:avLst/>
            </a:prstGeom>
          </p:spPr>
        </p:pic>
        <p:pic>
          <p:nvPicPr>
            <p:cNvPr id="298" name="Picture 4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2546351"/>
              <a:ext cx="1641497" cy="767120"/>
            </a:xfrm>
            <a:prstGeom prst="rect">
              <a:avLst/>
            </a:prstGeom>
          </p:spPr>
        </p:pic>
        <p:pic>
          <p:nvPicPr>
            <p:cNvPr id="299" name="Picture 4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2546351"/>
              <a:ext cx="1641497" cy="767120"/>
            </a:xfrm>
            <a:prstGeom prst="rect">
              <a:avLst/>
            </a:prstGeom>
          </p:spPr>
        </p:pic>
        <p:pic>
          <p:nvPicPr>
            <p:cNvPr id="300" name="Picture 4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2546351"/>
              <a:ext cx="1641497" cy="767120"/>
            </a:xfrm>
            <a:prstGeom prst="rect">
              <a:avLst/>
            </a:prstGeom>
          </p:spPr>
        </p:pic>
        <p:pic>
          <p:nvPicPr>
            <p:cNvPr id="301" name="Picture 4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2546351"/>
              <a:ext cx="1641497" cy="767120"/>
            </a:xfrm>
            <a:prstGeom prst="rect">
              <a:avLst/>
            </a:prstGeom>
          </p:spPr>
        </p:pic>
        <p:pic>
          <p:nvPicPr>
            <p:cNvPr id="302" name="Picture 4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2546351"/>
              <a:ext cx="1641497" cy="767120"/>
            </a:xfrm>
            <a:prstGeom prst="rect">
              <a:avLst/>
            </a:prstGeom>
          </p:spPr>
        </p:pic>
        <p:pic>
          <p:nvPicPr>
            <p:cNvPr id="303" name="Picture 4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2162791"/>
              <a:ext cx="1641497" cy="767120"/>
            </a:xfrm>
            <a:prstGeom prst="rect">
              <a:avLst/>
            </a:prstGeom>
          </p:spPr>
        </p:pic>
        <p:pic>
          <p:nvPicPr>
            <p:cNvPr id="304" name="Picture 4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2162791"/>
              <a:ext cx="1641497" cy="767120"/>
            </a:xfrm>
            <a:prstGeom prst="rect">
              <a:avLst/>
            </a:prstGeom>
          </p:spPr>
        </p:pic>
        <p:pic>
          <p:nvPicPr>
            <p:cNvPr id="305" name="Picture 4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2162791"/>
              <a:ext cx="1641497" cy="767120"/>
            </a:xfrm>
            <a:prstGeom prst="rect">
              <a:avLst/>
            </a:prstGeom>
          </p:spPr>
        </p:pic>
        <p:pic>
          <p:nvPicPr>
            <p:cNvPr id="306" name="Picture 4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2162791"/>
              <a:ext cx="1641497" cy="767120"/>
            </a:xfrm>
            <a:prstGeom prst="rect">
              <a:avLst/>
            </a:prstGeom>
          </p:spPr>
        </p:pic>
        <p:pic>
          <p:nvPicPr>
            <p:cNvPr id="307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2162791"/>
              <a:ext cx="1641497" cy="767120"/>
            </a:xfrm>
            <a:prstGeom prst="rect">
              <a:avLst/>
            </a:prstGeom>
          </p:spPr>
        </p:pic>
        <p:pic>
          <p:nvPicPr>
            <p:cNvPr id="308" name="Picture 5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2162791"/>
              <a:ext cx="1641497" cy="767120"/>
            </a:xfrm>
            <a:prstGeom prst="rect">
              <a:avLst/>
            </a:prstGeom>
          </p:spPr>
        </p:pic>
        <p:pic>
          <p:nvPicPr>
            <p:cNvPr id="309" name="Picture 5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2162791"/>
              <a:ext cx="1641497" cy="767120"/>
            </a:xfrm>
            <a:prstGeom prst="rect">
              <a:avLst/>
            </a:prstGeom>
          </p:spPr>
        </p:pic>
        <p:pic>
          <p:nvPicPr>
            <p:cNvPr id="310" name="Picture 5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2162791"/>
              <a:ext cx="1641497" cy="767120"/>
            </a:xfrm>
            <a:prstGeom prst="rect">
              <a:avLst/>
            </a:prstGeom>
          </p:spPr>
        </p:pic>
        <p:pic>
          <p:nvPicPr>
            <p:cNvPr id="311" name="Picture 5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2162791"/>
              <a:ext cx="1641497" cy="767120"/>
            </a:xfrm>
            <a:prstGeom prst="rect">
              <a:avLst/>
            </a:prstGeom>
          </p:spPr>
        </p:pic>
        <p:pic>
          <p:nvPicPr>
            <p:cNvPr id="312" name="Picture 5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2162791"/>
              <a:ext cx="1641497" cy="767120"/>
            </a:xfrm>
            <a:prstGeom prst="rect">
              <a:avLst/>
            </a:prstGeom>
          </p:spPr>
        </p:pic>
        <p:pic>
          <p:nvPicPr>
            <p:cNvPr id="313" name="Picture 5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1721010"/>
              <a:ext cx="1641497" cy="767120"/>
            </a:xfrm>
            <a:prstGeom prst="rect">
              <a:avLst/>
            </a:prstGeom>
          </p:spPr>
        </p:pic>
        <p:pic>
          <p:nvPicPr>
            <p:cNvPr id="314" name="Picture 5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1721010"/>
              <a:ext cx="1641497" cy="767120"/>
            </a:xfrm>
            <a:prstGeom prst="rect">
              <a:avLst/>
            </a:prstGeom>
          </p:spPr>
        </p:pic>
        <p:pic>
          <p:nvPicPr>
            <p:cNvPr id="315" name="Picture 5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1721010"/>
              <a:ext cx="1641497" cy="767120"/>
            </a:xfrm>
            <a:prstGeom prst="rect">
              <a:avLst/>
            </a:prstGeom>
          </p:spPr>
        </p:pic>
        <p:pic>
          <p:nvPicPr>
            <p:cNvPr id="316" name="Picture 5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5" y="1721010"/>
              <a:ext cx="1641497" cy="767120"/>
            </a:xfrm>
            <a:prstGeom prst="rect">
              <a:avLst/>
            </a:prstGeom>
          </p:spPr>
        </p:pic>
        <p:pic>
          <p:nvPicPr>
            <p:cNvPr id="317" name="Picture 6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1721010"/>
              <a:ext cx="1641497" cy="767120"/>
            </a:xfrm>
            <a:prstGeom prst="rect">
              <a:avLst/>
            </a:prstGeom>
          </p:spPr>
        </p:pic>
        <p:pic>
          <p:nvPicPr>
            <p:cNvPr id="318" name="Picture 6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8" y="1721010"/>
              <a:ext cx="1641497" cy="767120"/>
            </a:xfrm>
            <a:prstGeom prst="rect">
              <a:avLst/>
            </a:prstGeom>
          </p:spPr>
        </p:pic>
        <p:pic>
          <p:nvPicPr>
            <p:cNvPr id="319" name="Picture 6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4" y="1721010"/>
              <a:ext cx="1641497" cy="767120"/>
            </a:xfrm>
            <a:prstGeom prst="rect">
              <a:avLst/>
            </a:prstGeom>
          </p:spPr>
        </p:pic>
        <p:pic>
          <p:nvPicPr>
            <p:cNvPr id="320" name="Picture 6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2" y="1721010"/>
              <a:ext cx="1641497" cy="767120"/>
            </a:xfrm>
            <a:prstGeom prst="rect">
              <a:avLst/>
            </a:prstGeom>
          </p:spPr>
        </p:pic>
        <p:pic>
          <p:nvPicPr>
            <p:cNvPr id="321" name="Picture 6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1721010"/>
              <a:ext cx="1641497" cy="767120"/>
            </a:xfrm>
            <a:prstGeom prst="rect">
              <a:avLst/>
            </a:prstGeom>
          </p:spPr>
        </p:pic>
        <p:pic>
          <p:nvPicPr>
            <p:cNvPr id="322" name="Picture 6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1" y="1721010"/>
              <a:ext cx="1641497" cy="767120"/>
            </a:xfrm>
            <a:prstGeom prst="rect">
              <a:avLst/>
            </a:prstGeom>
          </p:spPr>
        </p:pic>
        <p:pic>
          <p:nvPicPr>
            <p:cNvPr id="323" name="Picture 6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1278701"/>
              <a:ext cx="1641497" cy="767120"/>
            </a:xfrm>
            <a:prstGeom prst="rect">
              <a:avLst/>
            </a:prstGeom>
          </p:spPr>
        </p:pic>
        <p:pic>
          <p:nvPicPr>
            <p:cNvPr id="324" name="Picture 6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20" y="1278701"/>
              <a:ext cx="1641497" cy="767120"/>
            </a:xfrm>
            <a:prstGeom prst="rect">
              <a:avLst/>
            </a:prstGeom>
          </p:spPr>
        </p:pic>
        <p:pic>
          <p:nvPicPr>
            <p:cNvPr id="325" name="Picture 6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1278701"/>
              <a:ext cx="1641497" cy="767120"/>
            </a:xfrm>
            <a:prstGeom prst="rect">
              <a:avLst/>
            </a:prstGeom>
          </p:spPr>
        </p:pic>
        <p:pic>
          <p:nvPicPr>
            <p:cNvPr id="326" name="Picture 6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4" y="1278701"/>
              <a:ext cx="1641497" cy="767120"/>
            </a:xfrm>
            <a:prstGeom prst="rect">
              <a:avLst/>
            </a:prstGeom>
          </p:spPr>
        </p:pic>
        <p:pic>
          <p:nvPicPr>
            <p:cNvPr id="327" name="Picture 7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1278701"/>
              <a:ext cx="1641497" cy="767120"/>
            </a:xfrm>
            <a:prstGeom prst="rect">
              <a:avLst/>
            </a:prstGeom>
          </p:spPr>
        </p:pic>
        <p:pic>
          <p:nvPicPr>
            <p:cNvPr id="328" name="Picture 7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8" y="1278701"/>
              <a:ext cx="1641497" cy="767120"/>
            </a:xfrm>
            <a:prstGeom prst="rect">
              <a:avLst/>
            </a:prstGeom>
          </p:spPr>
        </p:pic>
        <p:pic>
          <p:nvPicPr>
            <p:cNvPr id="329" name="Picture 7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1278701"/>
              <a:ext cx="1641497" cy="767120"/>
            </a:xfrm>
            <a:prstGeom prst="rect">
              <a:avLst/>
            </a:prstGeom>
          </p:spPr>
        </p:pic>
        <p:pic>
          <p:nvPicPr>
            <p:cNvPr id="330" name="Picture 7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1278701"/>
              <a:ext cx="1641497" cy="767120"/>
            </a:xfrm>
            <a:prstGeom prst="rect">
              <a:avLst/>
            </a:prstGeom>
          </p:spPr>
        </p:pic>
        <p:pic>
          <p:nvPicPr>
            <p:cNvPr id="331" name="Picture 7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1278701"/>
              <a:ext cx="1641497" cy="767120"/>
            </a:xfrm>
            <a:prstGeom prst="rect">
              <a:avLst/>
            </a:prstGeom>
          </p:spPr>
        </p:pic>
        <p:pic>
          <p:nvPicPr>
            <p:cNvPr id="332" name="Picture 7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1278701"/>
              <a:ext cx="1641497" cy="767120"/>
            </a:xfrm>
            <a:prstGeom prst="rect">
              <a:avLst/>
            </a:prstGeom>
          </p:spPr>
        </p:pic>
        <p:pic>
          <p:nvPicPr>
            <p:cNvPr id="333" name="Picture 7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835660"/>
              <a:ext cx="1641497" cy="767120"/>
            </a:xfrm>
            <a:prstGeom prst="rect">
              <a:avLst/>
            </a:prstGeom>
          </p:spPr>
        </p:pic>
        <p:pic>
          <p:nvPicPr>
            <p:cNvPr id="334" name="Picture 7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835660"/>
              <a:ext cx="1641497" cy="767120"/>
            </a:xfrm>
            <a:prstGeom prst="rect">
              <a:avLst/>
            </a:prstGeom>
          </p:spPr>
        </p:pic>
        <p:pic>
          <p:nvPicPr>
            <p:cNvPr id="335" name="Picture 7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835660"/>
              <a:ext cx="1641497" cy="767120"/>
            </a:xfrm>
            <a:prstGeom prst="rect">
              <a:avLst/>
            </a:prstGeom>
          </p:spPr>
        </p:pic>
        <p:pic>
          <p:nvPicPr>
            <p:cNvPr id="336" name="Picture 7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6" y="835660"/>
              <a:ext cx="1641497" cy="767120"/>
            </a:xfrm>
            <a:prstGeom prst="rect">
              <a:avLst/>
            </a:prstGeom>
          </p:spPr>
        </p:pic>
        <p:pic>
          <p:nvPicPr>
            <p:cNvPr id="337" name="Picture 8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835660"/>
              <a:ext cx="1641497" cy="767120"/>
            </a:xfrm>
            <a:prstGeom prst="rect">
              <a:avLst/>
            </a:prstGeom>
          </p:spPr>
        </p:pic>
        <p:pic>
          <p:nvPicPr>
            <p:cNvPr id="338" name="Picture 8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8" y="835660"/>
              <a:ext cx="1641497" cy="767120"/>
            </a:xfrm>
            <a:prstGeom prst="rect">
              <a:avLst/>
            </a:prstGeom>
          </p:spPr>
        </p:pic>
        <p:pic>
          <p:nvPicPr>
            <p:cNvPr id="339" name="Picture 8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4" y="835660"/>
              <a:ext cx="1641497" cy="767120"/>
            </a:xfrm>
            <a:prstGeom prst="rect">
              <a:avLst/>
            </a:prstGeom>
          </p:spPr>
        </p:pic>
        <p:pic>
          <p:nvPicPr>
            <p:cNvPr id="340" name="Picture 8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2" y="835660"/>
              <a:ext cx="1641497" cy="767120"/>
            </a:xfrm>
            <a:prstGeom prst="rect">
              <a:avLst/>
            </a:prstGeom>
          </p:spPr>
        </p:pic>
        <p:pic>
          <p:nvPicPr>
            <p:cNvPr id="341" name="Picture 8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835660"/>
              <a:ext cx="1641497" cy="767120"/>
            </a:xfrm>
            <a:prstGeom prst="rect">
              <a:avLst/>
            </a:prstGeom>
          </p:spPr>
        </p:pic>
        <p:pic>
          <p:nvPicPr>
            <p:cNvPr id="342" name="Picture 8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1" y="835660"/>
              <a:ext cx="1641497" cy="767120"/>
            </a:xfrm>
            <a:prstGeom prst="rect">
              <a:avLst/>
            </a:prstGeom>
          </p:spPr>
        </p:pic>
        <p:pic>
          <p:nvPicPr>
            <p:cNvPr id="343" name="Picture 8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383560"/>
              <a:ext cx="1641497" cy="767120"/>
            </a:xfrm>
            <a:prstGeom prst="rect">
              <a:avLst/>
            </a:prstGeom>
          </p:spPr>
        </p:pic>
        <p:pic>
          <p:nvPicPr>
            <p:cNvPr id="344" name="Picture 8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383560"/>
              <a:ext cx="1641497" cy="767120"/>
            </a:xfrm>
            <a:prstGeom prst="rect">
              <a:avLst/>
            </a:prstGeom>
          </p:spPr>
        </p:pic>
        <p:pic>
          <p:nvPicPr>
            <p:cNvPr id="345" name="Picture 8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383560"/>
              <a:ext cx="1641497" cy="767120"/>
            </a:xfrm>
            <a:prstGeom prst="rect">
              <a:avLst/>
            </a:prstGeom>
          </p:spPr>
        </p:pic>
        <p:pic>
          <p:nvPicPr>
            <p:cNvPr id="346" name="Picture 8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6" y="383560"/>
              <a:ext cx="1641497" cy="767120"/>
            </a:xfrm>
            <a:prstGeom prst="rect">
              <a:avLst/>
            </a:prstGeom>
          </p:spPr>
        </p:pic>
        <p:pic>
          <p:nvPicPr>
            <p:cNvPr id="347" name="Picture 9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383560"/>
              <a:ext cx="1641497" cy="767120"/>
            </a:xfrm>
            <a:prstGeom prst="rect">
              <a:avLst/>
            </a:prstGeom>
          </p:spPr>
        </p:pic>
        <p:pic>
          <p:nvPicPr>
            <p:cNvPr id="348" name="Picture 9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8" y="383560"/>
              <a:ext cx="1641497" cy="767120"/>
            </a:xfrm>
            <a:prstGeom prst="rect">
              <a:avLst/>
            </a:prstGeom>
          </p:spPr>
        </p:pic>
        <p:pic>
          <p:nvPicPr>
            <p:cNvPr id="349" name="Picture 9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4" y="383560"/>
              <a:ext cx="1641497" cy="767120"/>
            </a:xfrm>
            <a:prstGeom prst="rect">
              <a:avLst/>
            </a:prstGeom>
          </p:spPr>
        </p:pic>
        <p:pic>
          <p:nvPicPr>
            <p:cNvPr id="350" name="Picture 9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2" y="383560"/>
              <a:ext cx="1641497" cy="767120"/>
            </a:xfrm>
            <a:prstGeom prst="rect">
              <a:avLst/>
            </a:prstGeom>
          </p:spPr>
        </p:pic>
        <p:pic>
          <p:nvPicPr>
            <p:cNvPr id="351" name="Picture 9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383560"/>
              <a:ext cx="1641497" cy="767120"/>
            </a:xfrm>
            <a:prstGeom prst="rect">
              <a:avLst/>
            </a:prstGeom>
          </p:spPr>
        </p:pic>
        <p:pic>
          <p:nvPicPr>
            <p:cNvPr id="352" name="Picture 9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1" y="383560"/>
              <a:ext cx="1641497" cy="767120"/>
            </a:xfrm>
            <a:prstGeom prst="rect">
              <a:avLst/>
            </a:prstGeom>
          </p:spPr>
        </p:pic>
        <p:pic>
          <p:nvPicPr>
            <p:cNvPr id="353" name="Picture 9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0"/>
              <a:ext cx="1641497" cy="767120"/>
            </a:xfrm>
            <a:prstGeom prst="rect">
              <a:avLst/>
            </a:prstGeom>
          </p:spPr>
        </p:pic>
        <p:pic>
          <p:nvPicPr>
            <p:cNvPr id="354" name="Picture 9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0"/>
              <a:ext cx="1641497" cy="767120"/>
            </a:xfrm>
            <a:prstGeom prst="rect">
              <a:avLst/>
            </a:prstGeom>
          </p:spPr>
        </p:pic>
        <p:pic>
          <p:nvPicPr>
            <p:cNvPr id="355" name="Picture 9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0"/>
              <a:ext cx="1641497" cy="767120"/>
            </a:xfrm>
            <a:prstGeom prst="rect">
              <a:avLst/>
            </a:prstGeom>
          </p:spPr>
        </p:pic>
        <p:pic>
          <p:nvPicPr>
            <p:cNvPr id="356" name="Picture 9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6" y="0"/>
              <a:ext cx="1641497" cy="767120"/>
            </a:xfrm>
            <a:prstGeom prst="rect">
              <a:avLst/>
            </a:prstGeom>
          </p:spPr>
        </p:pic>
        <p:pic>
          <p:nvPicPr>
            <p:cNvPr id="357" name="Picture 10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0"/>
              <a:ext cx="1641497" cy="767120"/>
            </a:xfrm>
            <a:prstGeom prst="rect">
              <a:avLst/>
            </a:prstGeom>
          </p:spPr>
        </p:pic>
        <p:pic>
          <p:nvPicPr>
            <p:cNvPr id="358" name="Picture 10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7" y="0"/>
              <a:ext cx="1641497" cy="767120"/>
            </a:xfrm>
            <a:prstGeom prst="rect">
              <a:avLst/>
            </a:prstGeom>
          </p:spPr>
        </p:pic>
        <p:pic>
          <p:nvPicPr>
            <p:cNvPr id="359" name="Picture 10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3" y="0"/>
              <a:ext cx="1641497" cy="767120"/>
            </a:xfrm>
            <a:prstGeom prst="rect">
              <a:avLst/>
            </a:prstGeom>
          </p:spPr>
        </p:pic>
        <p:pic>
          <p:nvPicPr>
            <p:cNvPr id="360" name="Picture 10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1" y="0"/>
              <a:ext cx="1641497" cy="767120"/>
            </a:xfrm>
            <a:prstGeom prst="rect">
              <a:avLst/>
            </a:prstGeom>
          </p:spPr>
        </p:pic>
        <p:pic>
          <p:nvPicPr>
            <p:cNvPr id="361" name="Picture 10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0"/>
              <a:ext cx="1641497" cy="767120"/>
            </a:xfrm>
            <a:prstGeom prst="rect">
              <a:avLst/>
            </a:prstGeom>
          </p:spPr>
        </p:pic>
        <p:pic>
          <p:nvPicPr>
            <p:cNvPr id="362" name="Picture 10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4" y="0"/>
              <a:ext cx="1641497" cy="767120"/>
            </a:xfrm>
            <a:prstGeom prst="rect">
              <a:avLst/>
            </a:prstGeom>
          </p:spPr>
        </p:pic>
      </p:grpSp>
      <p:grpSp>
        <p:nvGrpSpPr>
          <p:cNvPr id="363" name="Group 5"/>
          <p:cNvGrpSpPr/>
          <p:nvPr/>
        </p:nvGrpSpPr>
        <p:grpSpPr>
          <a:xfrm>
            <a:off x="7362130" y="3037866"/>
            <a:ext cx="6104390" cy="3322276"/>
            <a:chOff x="1" y="0"/>
            <a:chExt cx="13026410" cy="4575947"/>
          </a:xfrm>
        </p:grpSpPr>
        <p:pic>
          <p:nvPicPr>
            <p:cNvPr id="364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3808827"/>
              <a:ext cx="1641497" cy="767120"/>
            </a:xfrm>
            <a:prstGeom prst="rect">
              <a:avLst/>
            </a:prstGeom>
          </p:spPr>
        </p:pic>
        <p:pic>
          <p:nvPicPr>
            <p:cNvPr id="365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3808827"/>
              <a:ext cx="1641497" cy="767120"/>
            </a:xfrm>
            <a:prstGeom prst="rect">
              <a:avLst/>
            </a:prstGeom>
          </p:spPr>
        </p:pic>
        <p:pic>
          <p:nvPicPr>
            <p:cNvPr id="366" name="Picture 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3808827"/>
              <a:ext cx="1641497" cy="767120"/>
            </a:xfrm>
            <a:prstGeom prst="rect">
              <a:avLst/>
            </a:prstGeom>
          </p:spPr>
        </p:pic>
        <p:pic>
          <p:nvPicPr>
            <p:cNvPr id="367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3808827"/>
              <a:ext cx="1641497" cy="767120"/>
            </a:xfrm>
            <a:prstGeom prst="rect">
              <a:avLst/>
            </a:prstGeom>
          </p:spPr>
        </p:pic>
        <p:pic>
          <p:nvPicPr>
            <p:cNvPr id="368" name="Picture 1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3808827"/>
              <a:ext cx="1641497" cy="767120"/>
            </a:xfrm>
            <a:prstGeom prst="rect">
              <a:avLst/>
            </a:prstGeom>
          </p:spPr>
        </p:pic>
        <p:pic>
          <p:nvPicPr>
            <p:cNvPr id="369" name="Picture 1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3808827"/>
              <a:ext cx="1641497" cy="767120"/>
            </a:xfrm>
            <a:prstGeom prst="rect">
              <a:avLst/>
            </a:prstGeom>
          </p:spPr>
        </p:pic>
        <p:pic>
          <p:nvPicPr>
            <p:cNvPr id="370" name="Picture 1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3808827"/>
              <a:ext cx="1641497" cy="767120"/>
            </a:xfrm>
            <a:prstGeom prst="rect">
              <a:avLst/>
            </a:prstGeom>
          </p:spPr>
        </p:pic>
        <p:pic>
          <p:nvPicPr>
            <p:cNvPr id="371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3808827"/>
              <a:ext cx="1641497" cy="767120"/>
            </a:xfrm>
            <a:prstGeom prst="rect">
              <a:avLst/>
            </a:prstGeom>
          </p:spPr>
        </p:pic>
        <p:pic>
          <p:nvPicPr>
            <p:cNvPr id="372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3808827"/>
              <a:ext cx="1641497" cy="767120"/>
            </a:xfrm>
            <a:prstGeom prst="rect">
              <a:avLst/>
            </a:prstGeom>
          </p:spPr>
        </p:pic>
        <p:pic>
          <p:nvPicPr>
            <p:cNvPr id="373" name="Picture 1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3808827"/>
              <a:ext cx="1641497" cy="767120"/>
            </a:xfrm>
            <a:prstGeom prst="rect">
              <a:avLst/>
            </a:prstGeom>
          </p:spPr>
        </p:pic>
        <p:pic>
          <p:nvPicPr>
            <p:cNvPr id="374" name="Picture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3362428"/>
              <a:ext cx="1641497" cy="767120"/>
            </a:xfrm>
            <a:prstGeom prst="rect">
              <a:avLst/>
            </a:prstGeom>
          </p:spPr>
        </p:pic>
        <p:pic>
          <p:nvPicPr>
            <p:cNvPr id="375" name="Picture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3362428"/>
              <a:ext cx="1641497" cy="767120"/>
            </a:xfrm>
            <a:prstGeom prst="rect">
              <a:avLst/>
            </a:prstGeom>
          </p:spPr>
        </p:pic>
        <p:pic>
          <p:nvPicPr>
            <p:cNvPr id="376" name="Picture 1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3362428"/>
              <a:ext cx="1641497" cy="767120"/>
            </a:xfrm>
            <a:prstGeom prst="rect">
              <a:avLst/>
            </a:prstGeom>
          </p:spPr>
        </p:pic>
        <p:pic>
          <p:nvPicPr>
            <p:cNvPr id="377" name="Picture 1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3362428"/>
              <a:ext cx="1641497" cy="767120"/>
            </a:xfrm>
            <a:prstGeom prst="rect">
              <a:avLst/>
            </a:prstGeom>
          </p:spPr>
        </p:pic>
        <p:pic>
          <p:nvPicPr>
            <p:cNvPr id="378" name="Picture 2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3362428"/>
              <a:ext cx="1641497" cy="767120"/>
            </a:xfrm>
            <a:prstGeom prst="rect">
              <a:avLst/>
            </a:prstGeom>
          </p:spPr>
        </p:pic>
        <p:pic>
          <p:nvPicPr>
            <p:cNvPr id="379" name="Picture 2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3362428"/>
              <a:ext cx="1641497" cy="767120"/>
            </a:xfrm>
            <a:prstGeom prst="rect">
              <a:avLst/>
            </a:prstGeom>
          </p:spPr>
        </p:pic>
        <p:pic>
          <p:nvPicPr>
            <p:cNvPr id="380" name="Picture 2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3362428"/>
              <a:ext cx="1641497" cy="767120"/>
            </a:xfrm>
            <a:prstGeom prst="rect">
              <a:avLst/>
            </a:prstGeom>
          </p:spPr>
        </p:pic>
        <p:pic>
          <p:nvPicPr>
            <p:cNvPr id="381" name="Picture 2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3362428"/>
              <a:ext cx="1641497" cy="767120"/>
            </a:xfrm>
            <a:prstGeom prst="rect">
              <a:avLst/>
            </a:prstGeom>
          </p:spPr>
        </p:pic>
        <p:pic>
          <p:nvPicPr>
            <p:cNvPr id="382" name="Picture 2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3362428"/>
              <a:ext cx="1641497" cy="767120"/>
            </a:xfrm>
            <a:prstGeom prst="rect">
              <a:avLst/>
            </a:prstGeom>
          </p:spPr>
        </p:pic>
        <p:pic>
          <p:nvPicPr>
            <p:cNvPr id="383" name="Picture 2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3362428"/>
              <a:ext cx="1641497" cy="767120"/>
            </a:xfrm>
            <a:prstGeom prst="rect">
              <a:avLst/>
            </a:prstGeom>
          </p:spPr>
        </p:pic>
        <p:pic>
          <p:nvPicPr>
            <p:cNvPr id="384" name="Picture 2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2929911"/>
              <a:ext cx="1641497" cy="767120"/>
            </a:xfrm>
            <a:prstGeom prst="rect">
              <a:avLst/>
            </a:prstGeom>
          </p:spPr>
        </p:pic>
        <p:pic>
          <p:nvPicPr>
            <p:cNvPr id="385" name="Picture 2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2929911"/>
              <a:ext cx="1641497" cy="767120"/>
            </a:xfrm>
            <a:prstGeom prst="rect">
              <a:avLst/>
            </a:prstGeom>
          </p:spPr>
        </p:pic>
        <p:pic>
          <p:nvPicPr>
            <p:cNvPr id="386" name="Picture 2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2929911"/>
              <a:ext cx="1641497" cy="767120"/>
            </a:xfrm>
            <a:prstGeom prst="rect">
              <a:avLst/>
            </a:prstGeom>
          </p:spPr>
        </p:pic>
        <p:pic>
          <p:nvPicPr>
            <p:cNvPr id="387" name="Picture 2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2929911"/>
              <a:ext cx="1641497" cy="767120"/>
            </a:xfrm>
            <a:prstGeom prst="rect">
              <a:avLst/>
            </a:prstGeom>
          </p:spPr>
        </p:pic>
        <p:pic>
          <p:nvPicPr>
            <p:cNvPr id="388" name="Picture 3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2929911"/>
              <a:ext cx="1641497" cy="767120"/>
            </a:xfrm>
            <a:prstGeom prst="rect">
              <a:avLst/>
            </a:prstGeom>
          </p:spPr>
        </p:pic>
        <p:pic>
          <p:nvPicPr>
            <p:cNvPr id="389" name="Picture 3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2929911"/>
              <a:ext cx="1641497" cy="767120"/>
            </a:xfrm>
            <a:prstGeom prst="rect">
              <a:avLst/>
            </a:prstGeom>
          </p:spPr>
        </p:pic>
        <p:pic>
          <p:nvPicPr>
            <p:cNvPr id="390" name="Picture 3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2929911"/>
              <a:ext cx="1641497" cy="767120"/>
            </a:xfrm>
            <a:prstGeom prst="rect">
              <a:avLst/>
            </a:prstGeom>
          </p:spPr>
        </p:pic>
        <p:pic>
          <p:nvPicPr>
            <p:cNvPr id="391" name="Picture 3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2929911"/>
              <a:ext cx="1641497" cy="767120"/>
            </a:xfrm>
            <a:prstGeom prst="rect">
              <a:avLst/>
            </a:prstGeom>
          </p:spPr>
        </p:pic>
        <p:pic>
          <p:nvPicPr>
            <p:cNvPr id="392" name="Picture 3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2929911"/>
              <a:ext cx="1641497" cy="767120"/>
            </a:xfrm>
            <a:prstGeom prst="rect">
              <a:avLst/>
            </a:prstGeom>
          </p:spPr>
        </p:pic>
        <p:pic>
          <p:nvPicPr>
            <p:cNvPr id="393" name="Picture 3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2929911"/>
              <a:ext cx="1641497" cy="767120"/>
            </a:xfrm>
            <a:prstGeom prst="rect">
              <a:avLst/>
            </a:prstGeom>
          </p:spPr>
        </p:pic>
        <p:pic>
          <p:nvPicPr>
            <p:cNvPr id="394" name="Picture 3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2546351"/>
              <a:ext cx="1641497" cy="767120"/>
            </a:xfrm>
            <a:prstGeom prst="rect">
              <a:avLst/>
            </a:prstGeom>
          </p:spPr>
        </p:pic>
        <p:pic>
          <p:nvPicPr>
            <p:cNvPr id="395" name="Picture 3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2546351"/>
              <a:ext cx="1641497" cy="767120"/>
            </a:xfrm>
            <a:prstGeom prst="rect">
              <a:avLst/>
            </a:prstGeom>
          </p:spPr>
        </p:pic>
        <p:pic>
          <p:nvPicPr>
            <p:cNvPr id="396" name="Picture 3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2546351"/>
              <a:ext cx="1641497" cy="767120"/>
            </a:xfrm>
            <a:prstGeom prst="rect">
              <a:avLst/>
            </a:prstGeom>
          </p:spPr>
        </p:pic>
        <p:pic>
          <p:nvPicPr>
            <p:cNvPr id="397" name="Picture 3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2546351"/>
              <a:ext cx="1641497" cy="767120"/>
            </a:xfrm>
            <a:prstGeom prst="rect">
              <a:avLst/>
            </a:prstGeom>
          </p:spPr>
        </p:pic>
        <p:pic>
          <p:nvPicPr>
            <p:cNvPr id="398" name="Picture 4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2546351"/>
              <a:ext cx="1641497" cy="767120"/>
            </a:xfrm>
            <a:prstGeom prst="rect">
              <a:avLst/>
            </a:prstGeom>
          </p:spPr>
        </p:pic>
        <p:pic>
          <p:nvPicPr>
            <p:cNvPr id="399" name="Picture 4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2546351"/>
              <a:ext cx="1641497" cy="767120"/>
            </a:xfrm>
            <a:prstGeom prst="rect">
              <a:avLst/>
            </a:prstGeom>
          </p:spPr>
        </p:pic>
        <p:pic>
          <p:nvPicPr>
            <p:cNvPr id="400" name="Picture 4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2546351"/>
              <a:ext cx="1641497" cy="767120"/>
            </a:xfrm>
            <a:prstGeom prst="rect">
              <a:avLst/>
            </a:prstGeom>
          </p:spPr>
        </p:pic>
        <p:pic>
          <p:nvPicPr>
            <p:cNvPr id="401" name="Picture 4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2546351"/>
              <a:ext cx="1641497" cy="767120"/>
            </a:xfrm>
            <a:prstGeom prst="rect">
              <a:avLst/>
            </a:prstGeom>
          </p:spPr>
        </p:pic>
        <p:pic>
          <p:nvPicPr>
            <p:cNvPr id="402" name="Picture 4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2546351"/>
              <a:ext cx="1641497" cy="767120"/>
            </a:xfrm>
            <a:prstGeom prst="rect">
              <a:avLst/>
            </a:prstGeom>
          </p:spPr>
        </p:pic>
        <p:pic>
          <p:nvPicPr>
            <p:cNvPr id="403" name="Picture 4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2546351"/>
              <a:ext cx="1641497" cy="767120"/>
            </a:xfrm>
            <a:prstGeom prst="rect">
              <a:avLst/>
            </a:prstGeom>
          </p:spPr>
        </p:pic>
        <p:pic>
          <p:nvPicPr>
            <p:cNvPr id="404" name="Picture 4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2162791"/>
              <a:ext cx="1641497" cy="767120"/>
            </a:xfrm>
            <a:prstGeom prst="rect">
              <a:avLst/>
            </a:prstGeom>
          </p:spPr>
        </p:pic>
        <p:pic>
          <p:nvPicPr>
            <p:cNvPr id="405" name="Picture 4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19" y="2162791"/>
              <a:ext cx="1641497" cy="767120"/>
            </a:xfrm>
            <a:prstGeom prst="rect">
              <a:avLst/>
            </a:prstGeom>
          </p:spPr>
        </p:pic>
        <p:pic>
          <p:nvPicPr>
            <p:cNvPr id="406" name="Picture 4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2162791"/>
              <a:ext cx="1641497" cy="767120"/>
            </a:xfrm>
            <a:prstGeom prst="rect">
              <a:avLst/>
            </a:prstGeom>
          </p:spPr>
        </p:pic>
        <p:pic>
          <p:nvPicPr>
            <p:cNvPr id="407" name="Picture 4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3" y="2162791"/>
              <a:ext cx="1641497" cy="767120"/>
            </a:xfrm>
            <a:prstGeom prst="rect">
              <a:avLst/>
            </a:prstGeom>
          </p:spPr>
        </p:pic>
        <p:pic>
          <p:nvPicPr>
            <p:cNvPr id="408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2162791"/>
              <a:ext cx="1641497" cy="767120"/>
            </a:xfrm>
            <a:prstGeom prst="rect">
              <a:avLst/>
            </a:prstGeom>
          </p:spPr>
        </p:pic>
        <p:pic>
          <p:nvPicPr>
            <p:cNvPr id="409" name="Picture 5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7" y="2162791"/>
              <a:ext cx="1641497" cy="767120"/>
            </a:xfrm>
            <a:prstGeom prst="rect">
              <a:avLst/>
            </a:prstGeom>
          </p:spPr>
        </p:pic>
        <p:pic>
          <p:nvPicPr>
            <p:cNvPr id="410" name="Picture 5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2162791"/>
              <a:ext cx="1641497" cy="767120"/>
            </a:xfrm>
            <a:prstGeom prst="rect">
              <a:avLst/>
            </a:prstGeom>
          </p:spPr>
        </p:pic>
        <p:pic>
          <p:nvPicPr>
            <p:cNvPr id="411" name="Picture 5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2162791"/>
              <a:ext cx="1641497" cy="767120"/>
            </a:xfrm>
            <a:prstGeom prst="rect">
              <a:avLst/>
            </a:prstGeom>
          </p:spPr>
        </p:pic>
        <p:pic>
          <p:nvPicPr>
            <p:cNvPr id="412" name="Picture 5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2162791"/>
              <a:ext cx="1641497" cy="767120"/>
            </a:xfrm>
            <a:prstGeom prst="rect">
              <a:avLst/>
            </a:prstGeom>
          </p:spPr>
        </p:pic>
        <p:pic>
          <p:nvPicPr>
            <p:cNvPr id="413" name="Picture 5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2162791"/>
              <a:ext cx="1641497" cy="767120"/>
            </a:xfrm>
            <a:prstGeom prst="rect">
              <a:avLst/>
            </a:prstGeom>
          </p:spPr>
        </p:pic>
        <p:pic>
          <p:nvPicPr>
            <p:cNvPr id="414" name="Picture 5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1721010"/>
              <a:ext cx="1641497" cy="767120"/>
            </a:xfrm>
            <a:prstGeom prst="rect">
              <a:avLst/>
            </a:prstGeom>
          </p:spPr>
        </p:pic>
        <p:pic>
          <p:nvPicPr>
            <p:cNvPr id="415" name="Picture 5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1721010"/>
              <a:ext cx="1641497" cy="767120"/>
            </a:xfrm>
            <a:prstGeom prst="rect">
              <a:avLst/>
            </a:prstGeom>
          </p:spPr>
        </p:pic>
        <p:pic>
          <p:nvPicPr>
            <p:cNvPr id="416" name="Picture 5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1721010"/>
              <a:ext cx="1641497" cy="767120"/>
            </a:xfrm>
            <a:prstGeom prst="rect">
              <a:avLst/>
            </a:prstGeom>
          </p:spPr>
        </p:pic>
        <p:pic>
          <p:nvPicPr>
            <p:cNvPr id="417" name="Picture 5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5" y="1721010"/>
              <a:ext cx="1641497" cy="767120"/>
            </a:xfrm>
            <a:prstGeom prst="rect">
              <a:avLst/>
            </a:prstGeom>
          </p:spPr>
        </p:pic>
        <p:pic>
          <p:nvPicPr>
            <p:cNvPr id="418" name="Picture 6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1721010"/>
              <a:ext cx="1641497" cy="767120"/>
            </a:xfrm>
            <a:prstGeom prst="rect">
              <a:avLst/>
            </a:prstGeom>
          </p:spPr>
        </p:pic>
        <p:pic>
          <p:nvPicPr>
            <p:cNvPr id="419" name="Picture 6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8" y="1721010"/>
              <a:ext cx="1641497" cy="767120"/>
            </a:xfrm>
            <a:prstGeom prst="rect">
              <a:avLst/>
            </a:prstGeom>
          </p:spPr>
        </p:pic>
        <p:pic>
          <p:nvPicPr>
            <p:cNvPr id="420" name="Picture 6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4" y="1721010"/>
              <a:ext cx="1641497" cy="767120"/>
            </a:xfrm>
            <a:prstGeom prst="rect">
              <a:avLst/>
            </a:prstGeom>
          </p:spPr>
        </p:pic>
        <p:pic>
          <p:nvPicPr>
            <p:cNvPr id="421" name="Picture 6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2" y="1721010"/>
              <a:ext cx="1641497" cy="767120"/>
            </a:xfrm>
            <a:prstGeom prst="rect">
              <a:avLst/>
            </a:prstGeom>
          </p:spPr>
        </p:pic>
        <p:pic>
          <p:nvPicPr>
            <p:cNvPr id="422" name="Picture 6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1721010"/>
              <a:ext cx="1641497" cy="767120"/>
            </a:xfrm>
            <a:prstGeom prst="rect">
              <a:avLst/>
            </a:prstGeom>
          </p:spPr>
        </p:pic>
        <p:pic>
          <p:nvPicPr>
            <p:cNvPr id="423" name="Picture 6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1" y="1721010"/>
              <a:ext cx="1641497" cy="767120"/>
            </a:xfrm>
            <a:prstGeom prst="rect">
              <a:avLst/>
            </a:prstGeom>
          </p:spPr>
        </p:pic>
        <p:pic>
          <p:nvPicPr>
            <p:cNvPr id="424" name="Picture 6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" y="1278701"/>
              <a:ext cx="1641497" cy="767120"/>
            </a:xfrm>
            <a:prstGeom prst="rect">
              <a:avLst/>
            </a:prstGeom>
          </p:spPr>
        </p:pic>
        <p:pic>
          <p:nvPicPr>
            <p:cNvPr id="425" name="Picture 6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84420" y="1278701"/>
              <a:ext cx="1641497" cy="767120"/>
            </a:xfrm>
            <a:prstGeom prst="rect">
              <a:avLst/>
            </a:prstGeom>
          </p:spPr>
        </p:pic>
        <p:pic>
          <p:nvPicPr>
            <p:cNvPr id="426" name="Picture 6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37134" y="1278701"/>
              <a:ext cx="1641497" cy="767120"/>
            </a:xfrm>
            <a:prstGeom prst="rect">
              <a:avLst/>
            </a:prstGeom>
          </p:spPr>
        </p:pic>
        <p:pic>
          <p:nvPicPr>
            <p:cNvPr id="427" name="Picture 6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21554" y="1278701"/>
              <a:ext cx="1641497" cy="767120"/>
            </a:xfrm>
            <a:prstGeom prst="rect">
              <a:avLst/>
            </a:prstGeom>
          </p:spPr>
        </p:pic>
        <p:pic>
          <p:nvPicPr>
            <p:cNvPr id="428" name="Picture 7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08849" y="1278701"/>
              <a:ext cx="1641497" cy="767120"/>
            </a:xfrm>
            <a:prstGeom prst="rect">
              <a:avLst/>
            </a:prstGeom>
          </p:spPr>
        </p:pic>
        <p:pic>
          <p:nvPicPr>
            <p:cNvPr id="429" name="Picture 7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393268" y="1278701"/>
              <a:ext cx="1641497" cy="767120"/>
            </a:xfrm>
            <a:prstGeom prst="rect">
              <a:avLst/>
            </a:prstGeom>
          </p:spPr>
        </p:pic>
        <p:pic>
          <p:nvPicPr>
            <p:cNvPr id="430" name="Picture 7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45982" y="1278701"/>
              <a:ext cx="1641497" cy="767120"/>
            </a:xfrm>
            <a:prstGeom prst="rect">
              <a:avLst/>
            </a:prstGeom>
          </p:spPr>
        </p:pic>
        <p:pic>
          <p:nvPicPr>
            <p:cNvPr id="431" name="Picture 7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30400" y="1278701"/>
              <a:ext cx="1641497" cy="767120"/>
            </a:xfrm>
            <a:prstGeom prst="rect">
              <a:avLst/>
            </a:prstGeom>
          </p:spPr>
        </p:pic>
        <p:pic>
          <p:nvPicPr>
            <p:cNvPr id="432" name="Picture 7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090701" y="1278701"/>
              <a:ext cx="1641497" cy="767120"/>
            </a:xfrm>
            <a:prstGeom prst="rect">
              <a:avLst/>
            </a:prstGeom>
          </p:spPr>
        </p:pic>
        <p:pic>
          <p:nvPicPr>
            <p:cNvPr id="433" name="Picture 7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75119" y="1278701"/>
              <a:ext cx="1641497" cy="767120"/>
            </a:xfrm>
            <a:prstGeom prst="rect">
              <a:avLst/>
            </a:prstGeom>
          </p:spPr>
        </p:pic>
        <p:pic>
          <p:nvPicPr>
            <p:cNvPr id="434" name="Picture 7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835660"/>
              <a:ext cx="1641497" cy="767120"/>
            </a:xfrm>
            <a:prstGeom prst="rect">
              <a:avLst/>
            </a:prstGeom>
          </p:spPr>
        </p:pic>
        <p:pic>
          <p:nvPicPr>
            <p:cNvPr id="435" name="Picture 7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835660"/>
              <a:ext cx="1641497" cy="767120"/>
            </a:xfrm>
            <a:prstGeom prst="rect">
              <a:avLst/>
            </a:prstGeom>
          </p:spPr>
        </p:pic>
        <p:pic>
          <p:nvPicPr>
            <p:cNvPr id="436" name="Picture 7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835660"/>
              <a:ext cx="1641497" cy="767120"/>
            </a:xfrm>
            <a:prstGeom prst="rect">
              <a:avLst/>
            </a:prstGeom>
          </p:spPr>
        </p:pic>
        <p:pic>
          <p:nvPicPr>
            <p:cNvPr id="437" name="Picture 7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6" y="835660"/>
              <a:ext cx="1641497" cy="767120"/>
            </a:xfrm>
            <a:prstGeom prst="rect">
              <a:avLst/>
            </a:prstGeom>
          </p:spPr>
        </p:pic>
        <p:pic>
          <p:nvPicPr>
            <p:cNvPr id="438" name="Picture 8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835660"/>
              <a:ext cx="1641497" cy="767120"/>
            </a:xfrm>
            <a:prstGeom prst="rect">
              <a:avLst/>
            </a:prstGeom>
          </p:spPr>
        </p:pic>
        <p:pic>
          <p:nvPicPr>
            <p:cNvPr id="439" name="Picture 8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8" y="835660"/>
              <a:ext cx="1641497" cy="767120"/>
            </a:xfrm>
            <a:prstGeom prst="rect">
              <a:avLst/>
            </a:prstGeom>
          </p:spPr>
        </p:pic>
        <p:pic>
          <p:nvPicPr>
            <p:cNvPr id="440" name="Picture 8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4" y="835660"/>
              <a:ext cx="1641497" cy="767120"/>
            </a:xfrm>
            <a:prstGeom prst="rect">
              <a:avLst/>
            </a:prstGeom>
          </p:spPr>
        </p:pic>
        <p:pic>
          <p:nvPicPr>
            <p:cNvPr id="441" name="Picture 8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2" y="835660"/>
              <a:ext cx="1641497" cy="767120"/>
            </a:xfrm>
            <a:prstGeom prst="rect">
              <a:avLst/>
            </a:prstGeom>
          </p:spPr>
        </p:pic>
        <p:pic>
          <p:nvPicPr>
            <p:cNvPr id="442" name="Picture 8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835660"/>
              <a:ext cx="1641497" cy="767120"/>
            </a:xfrm>
            <a:prstGeom prst="rect">
              <a:avLst/>
            </a:prstGeom>
          </p:spPr>
        </p:pic>
        <p:pic>
          <p:nvPicPr>
            <p:cNvPr id="443" name="Picture 8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1" y="835660"/>
              <a:ext cx="1641497" cy="767120"/>
            </a:xfrm>
            <a:prstGeom prst="rect">
              <a:avLst/>
            </a:prstGeom>
          </p:spPr>
        </p:pic>
        <p:pic>
          <p:nvPicPr>
            <p:cNvPr id="444" name="Picture 8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383560"/>
              <a:ext cx="1641497" cy="767120"/>
            </a:xfrm>
            <a:prstGeom prst="rect">
              <a:avLst/>
            </a:prstGeom>
          </p:spPr>
        </p:pic>
        <p:pic>
          <p:nvPicPr>
            <p:cNvPr id="445" name="Picture 8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383560"/>
              <a:ext cx="1641497" cy="767120"/>
            </a:xfrm>
            <a:prstGeom prst="rect">
              <a:avLst/>
            </a:prstGeom>
          </p:spPr>
        </p:pic>
        <p:pic>
          <p:nvPicPr>
            <p:cNvPr id="446" name="Picture 8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383560"/>
              <a:ext cx="1641497" cy="767120"/>
            </a:xfrm>
            <a:prstGeom prst="rect">
              <a:avLst/>
            </a:prstGeom>
          </p:spPr>
        </p:pic>
        <p:pic>
          <p:nvPicPr>
            <p:cNvPr id="447" name="Picture 8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6" y="383560"/>
              <a:ext cx="1641497" cy="767120"/>
            </a:xfrm>
            <a:prstGeom prst="rect">
              <a:avLst/>
            </a:prstGeom>
          </p:spPr>
        </p:pic>
        <p:pic>
          <p:nvPicPr>
            <p:cNvPr id="448" name="Picture 9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383560"/>
              <a:ext cx="1641497" cy="767120"/>
            </a:xfrm>
            <a:prstGeom prst="rect">
              <a:avLst/>
            </a:prstGeom>
          </p:spPr>
        </p:pic>
        <p:pic>
          <p:nvPicPr>
            <p:cNvPr id="449" name="Picture 9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8" y="383560"/>
              <a:ext cx="1641497" cy="767120"/>
            </a:xfrm>
            <a:prstGeom prst="rect">
              <a:avLst/>
            </a:prstGeom>
          </p:spPr>
        </p:pic>
        <p:pic>
          <p:nvPicPr>
            <p:cNvPr id="450" name="Picture 9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4" y="383560"/>
              <a:ext cx="1641497" cy="767120"/>
            </a:xfrm>
            <a:prstGeom prst="rect">
              <a:avLst/>
            </a:prstGeom>
          </p:spPr>
        </p:pic>
        <p:pic>
          <p:nvPicPr>
            <p:cNvPr id="451" name="Picture 9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2" y="383560"/>
              <a:ext cx="1641497" cy="767120"/>
            </a:xfrm>
            <a:prstGeom prst="rect">
              <a:avLst/>
            </a:prstGeom>
          </p:spPr>
        </p:pic>
        <p:pic>
          <p:nvPicPr>
            <p:cNvPr id="452" name="Picture 9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383560"/>
              <a:ext cx="1641497" cy="767120"/>
            </a:xfrm>
            <a:prstGeom prst="rect">
              <a:avLst/>
            </a:prstGeom>
          </p:spPr>
        </p:pic>
        <p:pic>
          <p:nvPicPr>
            <p:cNvPr id="453" name="Picture 9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1" y="383560"/>
              <a:ext cx="1641497" cy="767120"/>
            </a:xfrm>
            <a:prstGeom prst="rect">
              <a:avLst/>
            </a:prstGeom>
          </p:spPr>
        </p:pic>
        <p:pic>
          <p:nvPicPr>
            <p:cNvPr id="454" name="Picture 9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792" y="0"/>
              <a:ext cx="1641497" cy="767120"/>
            </a:xfrm>
            <a:prstGeom prst="rect">
              <a:avLst/>
            </a:prstGeom>
          </p:spPr>
        </p:pic>
        <p:pic>
          <p:nvPicPr>
            <p:cNvPr id="455" name="Picture 9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94210" y="0"/>
              <a:ext cx="1641497" cy="767120"/>
            </a:xfrm>
            <a:prstGeom prst="rect">
              <a:avLst/>
            </a:prstGeom>
          </p:spPr>
        </p:pic>
        <p:pic>
          <p:nvPicPr>
            <p:cNvPr id="456" name="Picture 9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546926" y="0"/>
              <a:ext cx="1641497" cy="767120"/>
            </a:xfrm>
            <a:prstGeom prst="rect">
              <a:avLst/>
            </a:prstGeom>
          </p:spPr>
        </p:pic>
        <p:pic>
          <p:nvPicPr>
            <p:cNvPr id="457" name="Picture 9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831346" y="0"/>
              <a:ext cx="1641497" cy="767120"/>
            </a:xfrm>
            <a:prstGeom prst="rect">
              <a:avLst/>
            </a:prstGeom>
          </p:spPr>
        </p:pic>
        <p:pic>
          <p:nvPicPr>
            <p:cNvPr id="458" name="Picture 10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118640" y="0"/>
              <a:ext cx="1641497" cy="767120"/>
            </a:xfrm>
            <a:prstGeom prst="rect">
              <a:avLst/>
            </a:prstGeom>
          </p:spPr>
        </p:pic>
        <p:pic>
          <p:nvPicPr>
            <p:cNvPr id="459" name="Picture 10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403057" y="0"/>
              <a:ext cx="1641497" cy="767120"/>
            </a:xfrm>
            <a:prstGeom prst="rect">
              <a:avLst/>
            </a:prstGeom>
          </p:spPr>
        </p:pic>
        <p:pic>
          <p:nvPicPr>
            <p:cNvPr id="460" name="Picture 10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655773" y="0"/>
              <a:ext cx="1641497" cy="767120"/>
            </a:xfrm>
            <a:prstGeom prst="rect">
              <a:avLst/>
            </a:prstGeom>
          </p:spPr>
        </p:pic>
        <p:pic>
          <p:nvPicPr>
            <p:cNvPr id="461" name="Picture 10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940191" y="0"/>
              <a:ext cx="1641497" cy="767120"/>
            </a:xfrm>
            <a:prstGeom prst="rect">
              <a:avLst/>
            </a:prstGeom>
          </p:spPr>
        </p:pic>
        <p:pic>
          <p:nvPicPr>
            <p:cNvPr id="462" name="Picture 10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100492" y="0"/>
              <a:ext cx="1641497" cy="767120"/>
            </a:xfrm>
            <a:prstGeom prst="rect">
              <a:avLst/>
            </a:prstGeom>
          </p:spPr>
        </p:pic>
        <p:pic>
          <p:nvPicPr>
            <p:cNvPr id="463" name="Picture 10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84914" y="0"/>
              <a:ext cx="1641497" cy="767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5797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8" dur="1306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</p:childTnLst>
        </p:cTn>
      </p:par>
    </p:tnLst>
    <p:bldLst>
      <p:bldP spid="222" grpId="0" build="allAtOnce"/>
      <p:bldP spid="226" grpId="0" build="allAtOnce"/>
      <p:bldP spid="227" grpId="0" build="allAtOnce"/>
      <p:bldP spid="228" grpId="0" build="allAtOnce"/>
      <p:bldP spid="229" grpId="0" build="allAtOnce"/>
      <p:bldP spid="230" grpId="0" build="allAtOnce"/>
      <p:bldP spid="231" grpId="0" build="allAtOnce"/>
      <p:bldP spid="232" grpId="0" build="allAtOnce"/>
      <p:bldP spid="233" grpId="0" build="allAtOnce"/>
      <p:bldP spid="234" grpId="0" build="allAtOnce"/>
      <p:bldP spid="235" grpId="0" build="allAtOnce"/>
      <p:bldP spid="236" grpId="0" build="allAtOnce"/>
      <p:bldP spid="238" grpId="0" build="allAtOnce"/>
      <p:bldP spid="239" grpId="0" build="allAtOnce"/>
      <p:bldP spid="2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11302" y="1881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Giới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thiệu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có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ba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chữ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pic>
        <p:nvPicPr>
          <p:cNvPr id="24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" name="Group 3"/>
          <p:cNvGrpSpPr/>
          <p:nvPr/>
        </p:nvGrpSpPr>
        <p:grpSpPr>
          <a:xfrm>
            <a:off x="15956006" y="3939544"/>
            <a:ext cx="996925" cy="2358672"/>
            <a:chOff x="15068956" y="2962669"/>
            <a:chExt cx="1115377" cy="2638923"/>
          </a:xfrm>
        </p:grpSpPr>
        <p:pic>
          <p:nvPicPr>
            <p:cNvPr id="269" name="Picture 214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5068956" y="2962669"/>
              <a:ext cx="1115377" cy="521248"/>
            </a:xfrm>
            <a:prstGeom prst="rect">
              <a:avLst/>
            </a:prstGeom>
          </p:spPr>
        </p:pic>
        <p:pic>
          <p:nvPicPr>
            <p:cNvPr id="271" name="Picture 216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5068956" y="4392332"/>
              <a:ext cx="1115377" cy="521248"/>
            </a:xfrm>
            <a:prstGeom prst="rect">
              <a:avLst/>
            </a:prstGeom>
          </p:spPr>
        </p:pic>
        <p:pic>
          <p:nvPicPr>
            <p:cNvPr id="273" name="Picture 218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5068956" y="5080344"/>
              <a:ext cx="1115377" cy="521248"/>
            </a:xfrm>
            <a:prstGeom prst="rect">
              <a:avLst/>
            </a:prstGeom>
          </p:spPr>
        </p:pic>
        <p:pic>
          <p:nvPicPr>
            <p:cNvPr id="276" name="Picture 221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5068956" y="3674501"/>
              <a:ext cx="1115377" cy="52124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851696" y="3310258"/>
            <a:ext cx="1082685" cy="2950151"/>
            <a:chOff x="17656919" y="2944730"/>
            <a:chExt cx="1211327" cy="3300680"/>
          </a:xfrm>
        </p:grpSpPr>
        <p:pic>
          <p:nvPicPr>
            <p:cNvPr id="311" name="Picture 1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56919" y="5682678"/>
              <a:ext cx="1204144" cy="562732"/>
            </a:xfrm>
            <a:prstGeom prst="rect">
              <a:avLst/>
            </a:prstGeom>
          </p:spPr>
        </p:pic>
        <p:pic>
          <p:nvPicPr>
            <p:cNvPr id="314" name="Picture 143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56919" y="5355215"/>
              <a:ext cx="1204144" cy="562732"/>
            </a:xfrm>
            <a:prstGeom prst="rect">
              <a:avLst/>
            </a:prstGeom>
          </p:spPr>
        </p:pic>
        <p:pic>
          <p:nvPicPr>
            <p:cNvPr id="317" name="Picture 146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56919" y="5037936"/>
              <a:ext cx="1204144" cy="562732"/>
            </a:xfrm>
            <a:prstGeom prst="rect">
              <a:avLst/>
            </a:prstGeom>
          </p:spPr>
        </p:pic>
        <p:pic>
          <p:nvPicPr>
            <p:cNvPr id="320" name="Picture 149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56919" y="4756570"/>
              <a:ext cx="1204144" cy="562732"/>
            </a:xfrm>
            <a:prstGeom prst="rect">
              <a:avLst/>
            </a:prstGeom>
          </p:spPr>
        </p:pic>
        <p:pic>
          <p:nvPicPr>
            <p:cNvPr id="323" name="Picture 15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56919" y="4475203"/>
              <a:ext cx="1204144" cy="562732"/>
            </a:xfrm>
            <a:prstGeom prst="rect">
              <a:avLst/>
            </a:prstGeom>
          </p:spPr>
        </p:pic>
        <p:pic>
          <p:nvPicPr>
            <p:cNvPr id="326" name="Picture 155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64102" y="4151128"/>
              <a:ext cx="1204144" cy="562732"/>
            </a:xfrm>
            <a:prstGeom prst="rect">
              <a:avLst/>
            </a:prstGeom>
          </p:spPr>
        </p:pic>
        <p:pic>
          <p:nvPicPr>
            <p:cNvPr id="329" name="Picture 158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56919" y="3826666"/>
              <a:ext cx="1204144" cy="562732"/>
            </a:xfrm>
            <a:prstGeom prst="rect">
              <a:avLst/>
            </a:prstGeom>
          </p:spPr>
        </p:pic>
        <p:pic>
          <p:nvPicPr>
            <p:cNvPr id="332" name="Picture 161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64102" y="3557741"/>
              <a:ext cx="1204144" cy="562732"/>
            </a:xfrm>
            <a:prstGeom prst="rect">
              <a:avLst/>
            </a:prstGeom>
          </p:spPr>
        </p:pic>
        <p:pic>
          <p:nvPicPr>
            <p:cNvPr id="335" name="Picture 164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64102" y="3226096"/>
              <a:ext cx="1204144" cy="562732"/>
            </a:xfrm>
            <a:prstGeom prst="rect">
              <a:avLst/>
            </a:prstGeom>
          </p:spPr>
        </p:pic>
        <p:pic>
          <p:nvPicPr>
            <p:cNvPr id="338" name="Picture 16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7664102" y="2944730"/>
              <a:ext cx="1204144" cy="562732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851609" y="6489411"/>
            <a:ext cx="11078121" cy="1086715"/>
            <a:chOff x="851609" y="5477172"/>
            <a:chExt cx="11078121" cy="1086715"/>
          </a:xfrm>
        </p:grpSpPr>
        <p:sp>
          <p:nvSpPr>
            <p:cNvPr id="370" name="Rectangle 369"/>
            <p:cNvSpPr/>
            <p:nvPr/>
          </p:nvSpPr>
          <p:spPr>
            <a:xfrm>
              <a:off x="851609" y="5477172"/>
              <a:ext cx="11078121" cy="100090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TextBox 16"/>
            <p:cNvSpPr txBox="1"/>
            <p:nvPr/>
          </p:nvSpPr>
          <p:spPr>
            <a:xfrm>
              <a:off x="2812603" y="5730325"/>
              <a:ext cx="6862136" cy="833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2 </a:t>
              </a:r>
              <a:r>
                <a:rPr lang="en-US" sz="6000" dirty="0" err="1">
                  <a:solidFill>
                    <a:srgbClr val="FFFFFF"/>
                  </a:solidFill>
                  <a:latin typeface="iCiel Cadena" panose="02000503000000020004" pitchFamily="50" charset="0"/>
                </a:rPr>
                <a:t>trăm</a:t>
              </a:r>
              <a:endParaRPr lang="en-US" sz="6000" dirty="0">
                <a:solidFill>
                  <a:srgbClr val="FFFFFF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11851765" y="6481605"/>
            <a:ext cx="3076126" cy="1116640"/>
            <a:chOff x="11851765" y="5720741"/>
            <a:chExt cx="3076126" cy="1116640"/>
          </a:xfrm>
        </p:grpSpPr>
        <p:sp>
          <p:nvSpPr>
            <p:cNvPr id="372" name="Rectangle 371"/>
            <p:cNvSpPr/>
            <p:nvPr/>
          </p:nvSpPr>
          <p:spPr>
            <a:xfrm>
              <a:off x="12858116" y="5720741"/>
              <a:ext cx="1076265" cy="115785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TextBox 16"/>
            <p:cNvSpPr txBox="1"/>
            <p:nvPr/>
          </p:nvSpPr>
          <p:spPr>
            <a:xfrm>
              <a:off x="11851765" y="6003819"/>
              <a:ext cx="3076126" cy="833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1 </a:t>
              </a:r>
              <a:r>
                <a:rPr lang="en-US" sz="6000" dirty="0" err="1">
                  <a:solidFill>
                    <a:srgbClr val="FFFFFF"/>
                  </a:solidFill>
                  <a:latin typeface="iCiel Cadena" panose="02000503000000020004" pitchFamily="50" charset="0"/>
                </a:rPr>
                <a:t>chục</a:t>
              </a:r>
              <a:endParaRPr lang="en-US" sz="6000" dirty="0">
                <a:solidFill>
                  <a:srgbClr val="FFFFFF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14842045" y="6531608"/>
            <a:ext cx="3076126" cy="1126492"/>
            <a:chOff x="14842045" y="5770744"/>
            <a:chExt cx="3076126" cy="1126492"/>
          </a:xfrm>
        </p:grpSpPr>
        <p:sp>
          <p:nvSpPr>
            <p:cNvPr id="374" name="Rectangle 373"/>
            <p:cNvSpPr/>
            <p:nvPr/>
          </p:nvSpPr>
          <p:spPr>
            <a:xfrm>
              <a:off x="15916335" y="5770744"/>
              <a:ext cx="1076265" cy="115785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TextBox 16"/>
            <p:cNvSpPr txBox="1"/>
            <p:nvPr/>
          </p:nvSpPr>
          <p:spPr>
            <a:xfrm>
              <a:off x="14842045" y="6063674"/>
              <a:ext cx="3076126" cy="833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4 </a:t>
              </a:r>
              <a:r>
                <a:rPr lang="en-US" sz="6000" dirty="0" err="1">
                  <a:solidFill>
                    <a:srgbClr val="FFFFFF"/>
                  </a:solidFill>
                  <a:latin typeface="iCiel Cadena" panose="02000503000000020004" pitchFamily="50" charset="0"/>
                </a:rPr>
                <a:t>đơn</a:t>
              </a:r>
              <a:r>
                <a:rPr lang="en-US" sz="6000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iCiel Cadena" panose="02000503000000020004" pitchFamily="50" charset="0"/>
                </a:rPr>
                <a:t>vị</a:t>
              </a:r>
              <a:endParaRPr lang="en-US" sz="6000" dirty="0">
                <a:solidFill>
                  <a:srgbClr val="FFFFFF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262" name="TextBox 16"/>
          <p:cNvSpPr txBox="1"/>
          <p:nvPr/>
        </p:nvSpPr>
        <p:spPr>
          <a:xfrm>
            <a:off x="-76200" y="2176338"/>
            <a:ext cx="15357745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dirty="0" err="1">
                <a:solidFill>
                  <a:srgbClr val="FFFF00"/>
                </a:solidFill>
                <a:latin typeface="+mj-lt"/>
              </a:rPr>
              <a:t>Xếp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các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khối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lập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phương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lại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theo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trăm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chục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đơn</a:t>
            </a:r>
            <a:r>
              <a:rPr lang="en-US" sz="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dirty="0" err="1">
                <a:solidFill>
                  <a:srgbClr val="FFFF00"/>
                </a:solidFill>
                <a:latin typeface="+mj-lt"/>
              </a:rPr>
              <a:t>vị</a:t>
            </a:r>
            <a:endParaRPr lang="en-US" sz="50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3945" y="3385296"/>
            <a:ext cx="11259247" cy="2977912"/>
            <a:chOff x="-8953447" y="7095470"/>
            <a:chExt cx="12595545" cy="3331344"/>
          </a:xfrm>
        </p:grpSpPr>
        <p:grpSp>
          <p:nvGrpSpPr>
            <p:cNvPr id="384" name="Group 5"/>
            <p:cNvGrpSpPr/>
            <p:nvPr/>
          </p:nvGrpSpPr>
          <p:grpSpPr>
            <a:xfrm>
              <a:off x="-8953447" y="7104538"/>
              <a:ext cx="6104390" cy="3322276"/>
              <a:chOff x="1" y="0"/>
              <a:chExt cx="13026410" cy="4575947"/>
            </a:xfrm>
          </p:grpSpPr>
          <p:pic>
            <p:nvPicPr>
              <p:cNvPr id="385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86" name="Picture 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87" name="Picture 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88" name="Picture 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89" name="Picture 1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0" name="Picture 1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1" name="Picture 1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2" name="Picture 1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3" name="Picture 1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4" name="Picture 1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5" name="Picture 1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6" name="Picture 1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7" name="Picture 1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8" name="Picture 1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399" name="Picture 2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0" name="Picture 2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1" name="Picture 2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2" name="Picture 2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3" name="Picture 2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4" name="Picture 2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5" name="Picture 2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6" name="Picture 2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7" name="Picture 2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8" name="Picture 2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09" name="Picture 3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0" name="Picture 3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1" name="Picture 3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2" name="Picture 3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3" name="Picture 3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4" name="Picture 3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5" name="Picture 3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6" name="Picture 3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7" name="Picture 3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8" name="Picture 3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19" name="Picture 4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0" name="Picture 4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1" name="Picture 4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2" name="Picture 4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3" name="Picture 4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4" name="Picture 4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5" name="Picture 4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6" name="Picture 4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7" name="Picture 4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8" name="Picture 4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29" name="Picture 5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0" name="Picture 5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1" name="Picture 5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2" name="Picture 5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3" name="Picture 5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4" name="Picture 5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5" name="Picture 5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6" name="Picture 5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7" name="Picture 5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8" name="Picture 5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5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39" name="Picture 6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0" name="Picture 6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8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1" name="Picture 6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4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2" name="Picture 6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2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3" name="Picture 6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4" name="Picture 6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1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5" name="Picture 6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6" name="Picture 6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20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7" name="Picture 6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8" name="Picture 6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4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49" name="Picture 7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0" name="Picture 7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8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1" name="Picture 7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2" name="Picture 7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3" name="Picture 7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4" name="Picture 7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5" name="Picture 7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6" name="Picture 7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7" name="Picture 7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8" name="Picture 7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6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59" name="Picture 8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0" name="Picture 8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8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1" name="Picture 8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4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2" name="Picture 8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2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3" name="Picture 8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4" name="Picture 8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1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5" name="Picture 8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6" name="Picture 8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7" name="Picture 8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8" name="Picture 8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6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69" name="Picture 9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0" name="Picture 9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8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1" name="Picture 9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4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2" name="Picture 9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2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3" name="Picture 9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4" name="Picture 9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1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5" name="Picture 9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6" name="Picture 9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7" name="Picture 9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8" name="Picture 9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6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79" name="Picture 10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0" name="Picture 10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7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1" name="Picture 10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3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2" name="Picture 10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1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3" name="Picture 10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4" name="Picture 10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4" y="0"/>
                <a:ext cx="1641497" cy="767120"/>
              </a:xfrm>
              <a:prstGeom prst="rect">
                <a:avLst/>
              </a:prstGeom>
            </p:spPr>
          </p:pic>
        </p:grpSp>
        <p:grpSp>
          <p:nvGrpSpPr>
            <p:cNvPr id="485" name="Group 5"/>
            <p:cNvGrpSpPr/>
            <p:nvPr/>
          </p:nvGrpSpPr>
          <p:grpSpPr>
            <a:xfrm>
              <a:off x="-2462292" y="7095470"/>
              <a:ext cx="6104390" cy="3322276"/>
              <a:chOff x="1" y="0"/>
              <a:chExt cx="13026410" cy="4575947"/>
            </a:xfrm>
          </p:grpSpPr>
          <p:pic>
            <p:nvPicPr>
              <p:cNvPr id="486" name="Picture 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7" name="Picture 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8" name="Picture 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89" name="Picture 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0" name="Picture 1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1" name="Picture 1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2" name="Picture 1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3" name="Picture 1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4" name="Picture 1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5" name="Picture 1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3808827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6" name="Picture 1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7" name="Picture 1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8" name="Picture 1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499" name="Picture 1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0" name="Picture 2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1" name="Picture 2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2" name="Picture 2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3" name="Picture 2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4" name="Picture 2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5" name="Picture 2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3362428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6" name="Picture 2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7" name="Picture 2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8" name="Picture 2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09" name="Picture 2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0" name="Picture 3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1" name="Picture 3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2" name="Picture 3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3" name="Picture 3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4" name="Picture 3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5" name="Picture 3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292991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6" name="Picture 3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7" name="Picture 3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8" name="Picture 3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19" name="Picture 3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0" name="Picture 4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1" name="Picture 4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2" name="Picture 4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3" name="Picture 4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4" name="Picture 4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5" name="Picture 4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254635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6" name="Picture 4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7" name="Picture 4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19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8" name="Picture 4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29" name="Picture 4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3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0" name="Picture 5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1" name="Picture 5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7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2" name="Picture 5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3" name="Picture 5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4" name="Picture 5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5" name="Picture 5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216279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6" name="Picture 5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7" name="Picture 5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8" name="Picture 5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39" name="Picture 5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5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0" name="Picture 6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1" name="Picture 6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8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2" name="Picture 6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4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3" name="Picture 6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2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4" name="Picture 6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5" name="Picture 6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1" y="172101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6" name="Picture 6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7" name="Picture 6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84420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8" name="Picture 6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37134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49" name="Picture 6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21554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0" name="Picture 7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08849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1" name="Picture 7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393268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2" name="Picture 7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45982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3" name="Picture 7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30400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4" name="Picture 7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090701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5" name="Picture 7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75119" y="1278701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6" name="Picture 7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7" name="Picture 7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8" name="Picture 7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59" name="Picture 7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6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0" name="Picture 8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1" name="Picture 8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8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2" name="Picture 8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4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3" name="Picture 8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2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4" name="Picture 8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5" name="Picture 8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1" y="8356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6" name="Picture 8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7" name="Picture 8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8" name="Picture 8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69" name="Picture 8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6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0" name="Picture 9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1" name="Picture 9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8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2" name="Picture 9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4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3" name="Picture 9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2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4" name="Picture 9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5" name="Picture 9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1" y="38356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6" name="Picture 96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9792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7" name="Picture 97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294210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8" name="Picture 98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2546926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79" name="Picture 99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3831346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80" name="Picture 100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5118640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81" name="Picture 101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6403057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82" name="Picture 102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7655773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83" name="Picture 103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8940191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84" name="Picture 104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100492" y="0"/>
                <a:ext cx="1641497" cy="767120"/>
              </a:xfrm>
              <a:prstGeom prst="rect">
                <a:avLst/>
              </a:prstGeom>
            </p:spPr>
          </p:pic>
          <p:pic>
            <p:nvPicPr>
              <p:cNvPr id="585" name="Picture 105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1384914" y="0"/>
                <a:ext cx="1641497" cy="7671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49812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6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</p:childTnLst>
        </p:cTn>
      </p:par>
    </p:tnLst>
    <p:bldLst>
      <p:bldP spid="2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11302" y="1881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Giới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thiệu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có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ba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chữ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số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grpSp>
        <p:nvGrpSpPr>
          <p:cNvPr id="244" name="Group 243"/>
          <p:cNvGrpSpPr/>
          <p:nvPr/>
        </p:nvGrpSpPr>
        <p:grpSpPr>
          <a:xfrm>
            <a:off x="-1530899" y="8448423"/>
            <a:ext cx="3872477" cy="2074691"/>
            <a:chOff x="-864661" y="8133278"/>
            <a:chExt cx="3872477" cy="2074691"/>
          </a:xfrm>
        </p:grpSpPr>
        <p:sp>
          <p:nvSpPr>
            <p:cNvPr id="245" name="AutoShape 13"/>
            <p:cNvSpPr/>
            <p:nvPr/>
          </p:nvSpPr>
          <p:spPr>
            <a:xfrm rot="8491419">
              <a:off x="-864661" y="9095183"/>
              <a:ext cx="332097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6" name="AutoShape 14"/>
            <p:cNvSpPr/>
            <p:nvPr/>
          </p:nvSpPr>
          <p:spPr>
            <a:xfrm rot="8454222">
              <a:off x="747448" y="9117386"/>
              <a:ext cx="2198855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7" name="Group 246"/>
            <p:cNvGrpSpPr/>
            <p:nvPr/>
          </p:nvGrpSpPr>
          <p:grpSpPr>
            <a:xfrm>
              <a:off x="-851513" y="8133278"/>
              <a:ext cx="3859329" cy="2074691"/>
              <a:chOff x="-851513" y="8133278"/>
              <a:chExt cx="3859329" cy="2074691"/>
            </a:xfrm>
          </p:grpSpPr>
          <p:sp>
            <p:nvSpPr>
              <p:cNvPr id="248" name="AutoShape 12"/>
              <p:cNvSpPr/>
              <p:nvPr/>
            </p:nvSpPr>
            <p:spPr>
              <a:xfrm rot="8474195">
                <a:off x="314224" y="8133278"/>
                <a:ext cx="1462361" cy="0"/>
              </a:xfrm>
              <a:prstGeom prst="line">
                <a:avLst/>
              </a:prstGeom>
              <a:ln w="142875" cap="rnd">
                <a:solidFill>
                  <a:srgbClr val="FFFFFF">
                    <a:alpha val="49804"/>
                  </a:srgbClr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49" name="Group 248"/>
              <p:cNvGrpSpPr/>
              <p:nvPr/>
            </p:nvGrpSpPr>
            <p:grpSpPr>
              <a:xfrm>
                <a:off x="-851513" y="9167426"/>
                <a:ext cx="3859329" cy="1040543"/>
                <a:chOff x="-851513" y="9167426"/>
                <a:chExt cx="3859329" cy="1040543"/>
              </a:xfrm>
            </p:grpSpPr>
            <p:sp>
              <p:nvSpPr>
                <p:cNvPr id="250" name="AutoShape 20"/>
                <p:cNvSpPr/>
                <p:nvPr/>
              </p:nvSpPr>
              <p:spPr>
                <a:xfrm rot="8467950">
                  <a:off x="58258" y="10076260"/>
                  <a:ext cx="2949558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1" name="AutoShape 21"/>
                <p:cNvSpPr/>
                <p:nvPr/>
              </p:nvSpPr>
              <p:spPr>
                <a:xfrm rot="8436788">
                  <a:off x="-851513" y="9167426"/>
                  <a:ext cx="1238913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52" name="AutoShape 23"/>
                <p:cNvSpPr/>
                <p:nvPr/>
              </p:nvSpPr>
              <p:spPr>
                <a:xfrm rot="8526916">
                  <a:off x="29019" y="10207969"/>
                  <a:ext cx="899699" cy="0"/>
                </a:xfrm>
                <a:prstGeom prst="line">
                  <a:avLst/>
                </a:prstGeom>
                <a:ln w="142875" cap="rnd">
                  <a:solidFill>
                    <a:srgbClr val="FFFFFF">
                      <a:alpha val="49804"/>
                    </a:srgbClr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</p:grpSp>
      </p:grpSp>
      <p:grpSp>
        <p:nvGrpSpPr>
          <p:cNvPr id="253" name="Group 252"/>
          <p:cNvGrpSpPr/>
          <p:nvPr/>
        </p:nvGrpSpPr>
        <p:grpSpPr>
          <a:xfrm>
            <a:off x="15580095" y="-744634"/>
            <a:ext cx="4663458" cy="2031717"/>
            <a:chOff x="15533118" y="-594860"/>
            <a:chExt cx="4663458" cy="2031717"/>
          </a:xfrm>
        </p:grpSpPr>
        <p:sp>
          <p:nvSpPr>
            <p:cNvPr id="254" name="AutoShape 15"/>
            <p:cNvSpPr/>
            <p:nvPr/>
          </p:nvSpPr>
          <p:spPr>
            <a:xfrm rot="8427112">
              <a:off x="17121480" y="155936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5" name="AutoShape 16"/>
            <p:cNvSpPr/>
            <p:nvPr/>
          </p:nvSpPr>
          <p:spPr>
            <a:xfrm rot="8427112">
              <a:off x="15804290" y="629488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6" name="AutoShape 17"/>
            <p:cNvSpPr/>
            <p:nvPr/>
          </p:nvSpPr>
          <p:spPr>
            <a:xfrm rot="8427112">
              <a:off x="17286555" y="753949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7" name="AutoShape 18"/>
            <p:cNvSpPr/>
            <p:nvPr/>
          </p:nvSpPr>
          <p:spPr>
            <a:xfrm rot="8427112">
              <a:off x="15533118" y="-59486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8" name="AutoShape 19"/>
            <p:cNvSpPr/>
            <p:nvPr/>
          </p:nvSpPr>
          <p:spPr>
            <a:xfrm rot="8427112">
              <a:off x="16119124" y="-352040"/>
              <a:ext cx="2910021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9" name="AutoShape 22"/>
            <p:cNvSpPr/>
            <p:nvPr/>
          </p:nvSpPr>
          <p:spPr>
            <a:xfrm rot="8500875">
              <a:off x="15642028" y="951733"/>
              <a:ext cx="598790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0" name="AutoShape 24"/>
            <p:cNvSpPr/>
            <p:nvPr/>
          </p:nvSpPr>
          <p:spPr>
            <a:xfrm rot="8493832">
              <a:off x="16653890" y="1436857"/>
              <a:ext cx="780713" cy="0"/>
            </a:xfrm>
            <a:prstGeom prst="line">
              <a:avLst/>
            </a:prstGeom>
            <a:ln w="142875" cap="rnd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73" name="TextBox 16"/>
          <p:cNvSpPr txBox="1"/>
          <p:nvPr/>
        </p:nvSpPr>
        <p:spPr>
          <a:xfrm>
            <a:off x="4864879" y="4070025"/>
            <a:ext cx="4220972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8000" dirty="0" err="1">
                <a:solidFill>
                  <a:srgbClr val="FFFFFF"/>
                </a:solidFill>
                <a:latin typeface="+mj-lt"/>
              </a:rPr>
              <a:t>Viết</a:t>
            </a:r>
            <a:r>
              <a:rPr lang="en-US" sz="8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+mj-lt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+mj-lt"/>
              </a:rPr>
              <a:t>:</a:t>
            </a:r>
          </a:p>
        </p:txBody>
      </p:sp>
      <p:sp>
        <p:nvSpPr>
          <p:cNvPr id="263" name="TextBox 16"/>
          <p:cNvSpPr txBox="1"/>
          <p:nvPr/>
        </p:nvSpPr>
        <p:spPr>
          <a:xfrm>
            <a:off x="5058669" y="5304891"/>
            <a:ext cx="3833392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8000" dirty="0" err="1">
                <a:solidFill>
                  <a:srgbClr val="FFFFFF"/>
                </a:solidFill>
                <a:latin typeface="+mj-lt"/>
              </a:rPr>
              <a:t>Đọc</a:t>
            </a:r>
            <a:r>
              <a:rPr lang="en-US" sz="8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+mj-lt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+mj-lt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t="1278" r="35830" b="-1278"/>
          <a:stretch/>
        </p:blipFill>
        <p:spPr>
          <a:xfrm>
            <a:off x="1942364" y="2558264"/>
            <a:ext cx="2922515" cy="4242203"/>
          </a:xfrm>
          <a:prstGeom prst="rect">
            <a:avLst/>
          </a:prstGeom>
        </p:spPr>
      </p:pic>
      <p:sp>
        <p:nvSpPr>
          <p:cNvPr id="264" name="TextBox 16"/>
          <p:cNvSpPr txBox="1"/>
          <p:nvPr/>
        </p:nvSpPr>
        <p:spPr>
          <a:xfrm>
            <a:off x="8464154" y="4079169"/>
            <a:ext cx="2250252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8000" dirty="0">
                <a:solidFill>
                  <a:srgbClr val="FFFF00"/>
                </a:solidFill>
                <a:latin typeface="+mj-lt"/>
              </a:rPr>
              <a:t>214</a:t>
            </a:r>
          </a:p>
        </p:txBody>
      </p:sp>
      <p:sp>
        <p:nvSpPr>
          <p:cNvPr id="265" name="TextBox 16"/>
          <p:cNvSpPr txBox="1"/>
          <p:nvPr/>
        </p:nvSpPr>
        <p:spPr>
          <a:xfrm>
            <a:off x="8290790" y="5322610"/>
            <a:ext cx="9051516" cy="89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8000" dirty="0">
                <a:solidFill>
                  <a:srgbClr val="FFFF00"/>
                </a:solidFill>
                <a:latin typeface="+mj-lt"/>
              </a:rPr>
              <a:t>Hai </a:t>
            </a:r>
            <a:r>
              <a:rPr lang="en-US" sz="8000" dirty="0" err="1">
                <a:solidFill>
                  <a:srgbClr val="FFFF00"/>
                </a:solidFill>
                <a:latin typeface="+mj-lt"/>
              </a:rPr>
              <a:t>trăm</a:t>
            </a:r>
            <a:r>
              <a:rPr lang="en-US" sz="8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+mj-lt"/>
              </a:rPr>
              <a:t>mười</a:t>
            </a:r>
            <a:r>
              <a:rPr lang="en-US" sz="8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+mj-lt"/>
              </a:rPr>
              <a:t>bốn</a:t>
            </a:r>
            <a:endParaRPr lang="en-US" sz="8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70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75890" y="10799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46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909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0"/>
                </p:tgtEl>
              </p:cMediaNode>
            </p:audio>
          </p:childTnLst>
        </p:cTn>
      </p:par>
    </p:tnLst>
    <p:bldLst>
      <p:bldP spid="373" grpId="0"/>
      <p:bldP spid="263" grpId="0"/>
      <p:bldP spid="264" grpId="0"/>
      <p:bldP spid="2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53438" y="1646687"/>
            <a:ext cx="10885039" cy="7475601"/>
            <a:chOff x="0" y="0"/>
            <a:chExt cx="1611185" cy="110652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11018" y="2830465"/>
            <a:ext cx="576982" cy="5812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77886" y="8151415"/>
            <a:ext cx="576982" cy="581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33983" y="9610252"/>
            <a:ext cx="576982" cy="5812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8608" y="583504"/>
            <a:ext cx="576982" cy="581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6086" y="4618242"/>
            <a:ext cx="3013555" cy="47364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05850" y="730618"/>
            <a:ext cx="3482150" cy="4114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022473" y="4648582"/>
            <a:ext cx="988981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210" dirty="0">
                <a:solidFill>
                  <a:srgbClr val="073A64"/>
                </a:solidFill>
                <a:latin typeface="Coiny" panose="02000903060500060000" pitchFamily="2" charset="0"/>
              </a:rPr>
              <a:t>THỰC HÀNH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66790" y="7855833"/>
            <a:ext cx="1754420" cy="1754420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97935" y="1924697"/>
            <a:ext cx="2538894" cy="1396392"/>
          </a:xfrm>
          <a:prstGeom prst="rect">
            <a:avLst/>
          </a:prstGeom>
        </p:spPr>
      </p:pic>
      <p:pic>
        <p:nvPicPr>
          <p:cNvPr id="2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81151" y="1056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7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07657" y="119321"/>
            <a:ext cx="9047498" cy="1122808"/>
            <a:chOff x="0" y="0"/>
            <a:chExt cx="12063331" cy="221437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063331" cy="2214372"/>
              <a:chOff x="0" y="0"/>
              <a:chExt cx="3909566" cy="7176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909566" cy="717649"/>
              </a:xfrm>
              <a:custGeom>
                <a:avLst/>
                <a:gdLst/>
                <a:ahLst/>
                <a:cxnLst/>
                <a:rect l="l" t="t" r="r" b="b"/>
                <a:pathLst>
                  <a:path w="3909566" h="717649">
                    <a:moveTo>
                      <a:pt x="3785107" y="717649"/>
                    </a:moveTo>
                    <a:lnTo>
                      <a:pt x="124460" y="717649"/>
                    </a:lnTo>
                    <a:cubicBezTo>
                      <a:pt x="55880" y="717649"/>
                      <a:pt x="0" y="661769"/>
                      <a:pt x="0" y="5931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85107" y="0"/>
                    </a:lnTo>
                    <a:cubicBezTo>
                      <a:pt x="3853686" y="0"/>
                      <a:pt x="3909566" y="55880"/>
                      <a:pt x="3909566" y="124460"/>
                    </a:cubicBezTo>
                    <a:lnTo>
                      <a:pt x="3909566" y="593189"/>
                    </a:lnTo>
                    <a:cubicBezTo>
                      <a:pt x="3909566" y="661769"/>
                      <a:pt x="3853686" y="717649"/>
                      <a:pt x="3785107" y="717649"/>
                    </a:cubicBezTo>
                    <a:close/>
                  </a:path>
                </a:pathLst>
              </a:custGeom>
              <a:solidFill>
                <a:srgbClr val="2A5474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5172" y="103842"/>
              <a:ext cx="11872988" cy="2006689"/>
              <a:chOff x="0" y="0"/>
              <a:chExt cx="3960253" cy="6693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60254" cy="669334"/>
              </a:xfrm>
              <a:custGeom>
                <a:avLst/>
                <a:gdLst/>
                <a:ahLst/>
                <a:cxnLst/>
                <a:rect l="l" t="t" r="r" b="b"/>
                <a:pathLst>
                  <a:path w="3960254" h="669334">
                    <a:moveTo>
                      <a:pt x="3835793" y="669334"/>
                    </a:moveTo>
                    <a:lnTo>
                      <a:pt x="124460" y="669334"/>
                    </a:lnTo>
                    <a:cubicBezTo>
                      <a:pt x="55880" y="669334"/>
                      <a:pt x="0" y="613454"/>
                      <a:pt x="0" y="54487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5793" y="0"/>
                    </a:lnTo>
                    <a:cubicBezTo>
                      <a:pt x="3904374" y="0"/>
                      <a:pt x="3960254" y="55880"/>
                      <a:pt x="3960254" y="124460"/>
                    </a:cubicBezTo>
                    <a:lnTo>
                      <a:pt x="3960254" y="544874"/>
                    </a:lnTo>
                    <a:cubicBezTo>
                      <a:pt x="3960254" y="613454"/>
                      <a:pt x="3904374" y="669334"/>
                      <a:pt x="3835793" y="669334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</p:grpSp>
      <p:sp>
        <p:nvSpPr>
          <p:cNvPr id="219" name="TextBox 219"/>
          <p:cNvSpPr txBox="1"/>
          <p:nvPr/>
        </p:nvSpPr>
        <p:spPr>
          <a:xfrm>
            <a:off x="1388035" y="342900"/>
            <a:ext cx="8695772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dirty="0" err="1">
                <a:solidFill>
                  <a:srgbClr val="073A64"/>
                </a:solidFill>
                <a:latin typeface="+mj-lt"/>
              </a:rPr>
              <a:t>Thực</a:t>
            </a:r>
            <a:r>
              <a:rPr lang="en-US" sz="6000" dirty="0">
                <a:solidFill>
                  <a:srgbClr val="073A64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73A64"/>
                </a:solidFill>
                <a:latin typeface="+mj-lt"/>
              </a:rPr>
              <a:t>hành</a:t>
            </a:r>
            <a:endParaRPr lang="en-US" sz="6000" dirty="0">
              <a:solidFill>
                <a:srgbClr val="073A64"/>
              </a:solidFill>
              <a:latin typeface="+mj-lt"/>
            </a:endParaRPr>
          </a:p>
        </p:txBody>
      </p:sp>
      <p:pic>
        <p:nvPicPr>
          <p:cNvPr id="23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4960" y="1211779"/>
            <a:ext cx="1730587" cy="765785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>
          <a:xfrm>
            <a:off x="0" y="1974882"/>
            <a:ext cx="18288000" cy="90202"/>
          </a:xfrm>
          <a:prstGeom prst="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3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873" y="114300"/>
            <a:ext cx="1070191" cy="1070191"/>
          </a:xfrm>
          <a:prstGeom prst="rect">
            <a:avLst/>
          </a:prstGeom>
        </p:spPr>
      </p:pic>
      <p:pic>
        <p:nvPicPr>
          <p:cNvPr id="22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75890" y="10799356"/>
            <a:ext cx="609600" cy="609600"/>
          </a:xfrm>
          <a:prstGeom prst="rect">
            <a:avLst/>
          </a:prstGeom>
        </p:spPr>
      </p:pic>
      <p:grpSp>
        <p:nvGrpSpPr>
          <p:cNvPr id="227" name="Group 226"/>
          <p:cNvGrpSpPr/>
          <p:nvPr/>
        </p:nvGrpSpPr>
        <p:grpSpPr>
          <a:xfrm>
            <a:off x="-457200" y="2438599"/>
            <a:ext cx="12725400" cy="987450"/>
            <a:chOff x="-420434" y="6133387"/>
            <a:chExt cx="12725400" cy="987450"/>
          </a:xfrm>
        </p:grpSpPr>
        <p:sp>
          <p:nvSpPr>
            <p:cNvPr id="228" name="Cube 693"/>
            <p:cNvSpPr>
              <a:spLocks noChangeArrowheads="1"/>
            </p:cNvSpPr>
            <p:nvPr/>
          </p:nvSpPr>
          <p:spPr bwMode="auto">
            <a:xfrm>
              <a:off x="6076829" y="6159884"/>
              <a:ext cx="900112" cy="89901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TextBox 8"/>
            <p:cNvSpPr txBox="1"/>
            <p:nvPr/>
          </p:nvSpPr>
          <p:spPr>
            <a:xfrm>
              <a:off x="-420434" y="6133387"/>
              <a:ext cx="12725400" cy="987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9"/>
                </a:lnSpc>
              </a:pP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Yêu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b="1" u="sng" spc="63" dirty="0" err="1">
                  <a:solidFill>
                    <a:srgbClr val="333034"/>
                  </a:solidFill>
                  <a:latin typeface="+mj-lt"/>
                </a:rPr>
                <a:t>cầu</a:t>
              </a:r>
              <a:r>
                <a:rPr lang="en-US" sz="6500" b="1" u="sng" spc="63" dirty="0">
                  <a:solidFill>
                    <a:srgbClr val="333034"/>
                  </a:solidFill>
                  <a:latin typeface="+mj-lt"/>
                </a:rPr>
                <a:t>: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Dùng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     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thể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hiện</a:t>
              </a:r>
              <a:r>
                <a:rPr lang="en-US" sz="6500" spc="63" dirty="0">
                  <a:solidFill>
                    <a:srgbClr val="333034"/>
                  </a:solidFill>
                  <a:latin typeface="+mj-lt"/>
                </a:rPr>
                <a:t> </a:t>
              </a:r>
              <a:r>
                <a:rPr lang="en-US" sz="6500" spc="63" dirty="0" err="1">
                  <a:solidFill>
                    <a:srgbClr val="333034"/>
                  </a:solidFill>
                  <a:latin typeface="+mj-lt"/>
                </a:rPr>
                <a:t>số</a:t>
              </a:r>
              <a:endParaRPr lang="en-US" sz="6500" spc="63" dirty="0">
                <a:solidFill>
                  <a:srgbClr val="333034"/>
                </a:solidFill>
                <a:latin typeface="+mj-lt"/>
              </a:endParaRPr>
            </a:p>
          </p:txBody>
        </p:sp>
      </p:grpSp>
      <p:pic>
        <p:nvPicPr>
          <p:cNvPr id="230" name="Picture 2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927" y="2375228"/>
            <a:ext cx="2111867" cy="1767528"/>
          </a:xfrm>
          <a:prstGeom prst="rect">
            <a:avLst/>
          </a:prstGeom>
        </p:spPr>
      </p:pic>
      <p:sp>
        <p:nvSpPr>
          <p:cNvPr id="232" name="TextBox 16"/>
          <p:cNvSpPr txBox="1"/>
          <p:nvPr/>
        </p:nvSpPr>
        <p:spPr>
          <a:xfrm>
            <a:off x="3893348" y="4152900"/>
            <a:ext cx="12923614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Đọc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ba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năm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mươi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tám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3" name="TextBox 16"/>
          <p:cNvSpPr txBox="1"/>
          <p:nvPr/>
        </p:nvSpPr>
        <p:spPr>
          <a:xfrm>
            <a:off x="5181600" y="5219700"/>
            <a:ext cx="13046089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Phân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tích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cấu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+mj-lt"/>
              </a:rPr>
              <a:t>tạo</a:t>
            </a:r>
            <a:r>
              <a:rPr lang="en-US" sz="6500" b="1" dirty="0">
                <a:solidFill>
                  <a:srgbClr val="FFFF00"/>
                </a:solidFill>
                <a:latin typeface="+mj-lt"/>
              </a:rPr>
              <a:t>: </a:t>
            </a:r>
          </a:p>
          <a:p>
            <a:pPr>
              <a:lnSpc>
                <a:spcPts val="6500"/>
              </a:lnSpc>
            </a:pPr>
            <a:r>
              <a:rPr lang="en-US" sz="6500" dirty="0" err="1">
                <a:solidFill>
                  <a:srgbClr val="FFFFFF"/>
                </a:solidFill>
                <a:latin typeface="+mj-lt"/>
              </a:rPr>
              <a:t>Gồm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3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trăm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, 5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chục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, 8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đơn</a:t>
            </a:r>
            <a:r>
              <a:rPr lang="en-US" sz="6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+mj-lt"/>
              </a:rPr>
              <a:t>vị</a:t>
            </a:r>
            <a:endParaRPr lang="en-US" sz="65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24" name="Group 223"/>
          <p:cNvGrpSpPr/>
          <p:nvPr/>
        </p:nvGrpSpPr>
        <p:grpSpPr>
          <a:xfrm>
            <a:off x="1158861" y="3831458"/>
            <a:ext cx="3595403" cy="3127012"/>
            <a:chOff x="1158861" y="3831458"/>
            <a:chExt cx="3595403" cy="3127012"/>
          </a:xfrm>
        </p:grpSpPr>
        <p:pic>
          <p:nvPicPr>
            <p:cNvPr id="234" name="Picture 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307657" y="3831458"/>
              <a:ext cx="3446607" cy="3127012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1158861" y="4708479"/>
              <a:ext cx="3487562" cy="1298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dirty="0">
                  <a:solidFill>
                    <a:schemeClr val="tx2">
                      <a:lumMod val="75000"/>
                    </a:schemeClr>
                  </a:solidFill>
                  <a:latin typeface="#9Slide03 SFU Futura_05" panose="00000800000000000000" pitchFamily="2" charset="0"/>
                </a:rPr>
                <a:t>358</a:t>
              </a:r>
            </a:p>
          </p:txBody>
        </p:sp>
      </p:grpSp>
      <p:sp>
        <p:nvSpPr>
          <p:cNvPr id="595" name="TextBox 16"/>
          <p:cNvSpPr txBox="1"/>
          <p:nvPr/>
        </p:nvSpPr>
        <p:spPr>
          <a:xfrm>
            <a:off x="4134733" y="7283497"/>
            <a:ext cx="11520194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Dùng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khối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lập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phương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thể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hiện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số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31363" y="8229982"/>
            <a:ext cx="10343297" cy="1202955"/>
            <a:chOff x="4711576" y="6672460"/>
            <a:chExt cx="10343297" cy="1202955"/>
          </a:xfrm>
        </p:grpSpPr>
        <p:grpSp>
          <p:nvGrpSpPr>
            <p:cNvPr id="885" name="Group 884"/>
            <p:cNvGrpSpPr/>
            <p:nvPr/>
          </p:nvGrpSpPr>
          <p:grpSpPr>
            <a:xfrm>
              <a:off x="11664640" y="6707246"/>
              <a:ext cx="2275397" cy="1113908"/>
              <a:chOff x="12687967" y="7164787"/>
              <a:chExt cx="2275397" cy="1113908"/>
            </a:xfrm>
          </p:grpSpPr>
          <p:grpSp>
            <p:nvGrpSpPr>
              <p:cNvPr id="895" name="Group 894"/>
              <p:cNvGrpSpPr/>
              <p:nvPr/>
            </p:nvGrpSpPr>
            <p:grpSpPr>
              <a:xfrm>
                <a:off x="12687967" y="7170342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940" name="Picture 1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1" name="Picture 1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2" name="Picture 1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3" name="Picture 1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4" name="Picture 1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5" name="Picture 1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6" name="Picture 1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7" name="Picture 1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8" name="Picture 1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49" name="Picture 1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96" name="Group 895"/>
              <p:cNvGrpSpPr/>
              <p:nvPr/>
            </p:nvGrpSpPr>
            <p:grpSpPr>
              <a:xfrm>
                <a:off x="13147149" y="7164787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930" name="Picture 1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1" name="Picture 1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2" name="Picture 1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3" name="Picture 1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4" name="Picture 1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5" name="Picture 1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6" name="Picture 1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7" name="Picture 1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8" name="Picture 1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39" name="Picture 1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97" name="Group 896"/>
              <p:cNvGrpSpPr/>
              <p:nvPr/>
            </p:nvGrpSpPr>
            <p:grpSpPr>
              <a:xfrm>
                <a:off x="13624995" y="7167107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920" name="Picture 1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1" name="Picture 1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2" name="Picture 1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3" name="Picture 1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4" name="Picture 1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5" name="Picture 1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6" name="Picture 1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7" name="Picture 1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8" name="Picture 1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29" name="Picture 1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98" name="Group 897"/>
              <p:cNvGrpSpPr/>
              <p:nvPr/>
            </p:nvGrpSpPr>
            <p:grpSpPr>
              <a:xfrm>
                <a:off x="14096048" y="7164960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910" name="Picture 1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1" name="Picture 1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2" name="Picture 1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3" name="Picture 1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4" name="Picture 1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5" name="Picture 1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6" name="Picture 1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7" name="Picture 1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8" name="Picture 1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19" name="Picture 1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  <p:grpSp>
            <p:nvGrpSpPr>
              <p:cNvPr id="899" name="Group 898"/>
              <p:cNvGrpSpPr/>
              <p:nvPr/>
            </p:nvGrpSpPr>
            <p:grpSpPr>
              <a:xfrm>
                <a:off x="14556606" y="7164960"/>
                <a:ext cx="406758" cy="1108353"/>
                <a:chOff x="17656919" y="2944730"/>
                <a:chExt cx="1211327" cy="3300680"/>
              </a:xfrm>
            </p:grpSpPr>
            <p:pic>
              <p:nvPicPr>
                <p:cNvPr id="900" name="Picture 1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68267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1" name="Picture 1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355215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2" name="Picture 1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503793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3" name="Picture 1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756570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4" name="Picture 1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4475203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5" name="Picture 1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4151128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6" name="Picture 1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56919" y="382666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7" name="Picture 1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557741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8" name="Picture 1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3226096"/>
                  <a:ext cx="1204144" cy="562732"/>
                </a:xfrm>
                <a:prstGeom prst="rect">
                  <a:avLst/>
                </a:prstGeom>
              </p:spPr>
            </p:pic>
            <p:pic>
              <p:nvPicPr>
                <p:cNvPr id="909" name="Picture 1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7664102" y="2944730"/>
                  <a:ext cx="1204144" cy="5627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86" name="Group 885"/>
            <p:cNvGrpSpPr/>
            <p:nvPr/>
          </p:nvGrpSpPr>
          <p:grpSpPr>
            <a:xfrm>
              <a:off x="14198275" y="6812653"/>
              <a:ext cx="856598" cy="1023754"/>
              <a:chOff x="15164081" y="7270194"/>
              <a:chExt cx="856598" cy="1023754"/>
            </a:xfrm>
          </p:grpSpPr>
          <p:pic>
            <p:nvPicPr>
              <p:cNvPr id="887" name="Picture 140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164081" y="8095103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88" name="Picture 146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164081" y="7878602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89" name="Picture 152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164081" y="7689639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90" name="Picture 158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164081" y="7471863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91" name="Picture 164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166493" y="7270194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92" name="Picture 140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616333" y="8104985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93" name="Picture 146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616333" y="7888484"/>
                <a:ext cx="404346" cy="188963"/>
              </a:xfrm>
              <a:prstGeom prst="rect">
                <a:avLst/>
              </a:prstGeom>
            </p:spPr>
          </p:pic>
          <p:pic>
            <p:nvPicPr>
              <p:cNvPr id="894" name="Picture 152"/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15616333" y="7699521"/>
                <a:ext cx="404346" cy="188963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4711576" y="6672460"/>
              <a:ext cx="6837786" cy="1202955"/>
              <a:chOff x="5018178" y="4420453"/>
              <a:chExt cx="8540438" cy="1502498"/>
            </a:xfrm>
          </p:grpSpPr>
          <p:grpSp>
            <p:nvGrpSpPr>
              <p:cNvPr id="571" name="Group 5"/>
              <p:cNvGrpSpPr/>
              <p:nvPr/>
            </p:nvGrpSpPr>
            <p:grpSpPr>
              <a:xfrm>
                <a:off x="5018178" y="4424507"/>
                <a:ext cx="2728934" cy="1485205"/>
                <a:chOff x="1" y="0"/>
                <a:chExt cx="13026410" cy="4575947"/>
              </a:xfrm>
            </p:grpSpPr>
            <p:pic>
              <p:nvPicPr>
                <p:cNvPr id="682" name="Picture 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3" name="Picture 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4" name="Picture 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5" name="Picture 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6" name="Picture 1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7" name="Picture 1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8" name="Picture 1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9" name="Picture 1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0" name="Picture 1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1" name="Picture 1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2" name="Picture 1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3" name="Picture 1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4" name="Picture 1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5" name="Picture 1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6" name="Picture 2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7" name="Picture 2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8" name="Picture 2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99" name="Picture 2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0" name="Picture 2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1" name="Picture 2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2" name="Picture 2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3" name="Picture 2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4" name="Picture 2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5" name="Picture 2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6" name="Picture 3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7" name="Picture 3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8" name="Picture 3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09" name="Picture 3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0" name="Picture 3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1" name="Picture 3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2" name="Picture 3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3" name="Picture 3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4" name="Picture 3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5" name="Picture 3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6" name="Picture 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7" name="Picture 4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8" name="Picture 4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19" name="Picture 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0" name="Picture 4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1" name="Picture 4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2" name="Picture 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3" name="Picture 4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4" name="Picture 4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5" name="Picture 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6" name="Picture 5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7" name="Picture 5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8" name="Picture 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29" name="Picture 5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0" name="Picture 5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1" name="Picture 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2" name="Picture 5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3" name="Picture 5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4" name="Picture 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5" name="Picture 5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6" name="Picture 6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7" name="Picture 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8" name="Picture 6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39" name="Picture 6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0" name="Picture 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1" name="Picture 6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2" name="Picture 6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3" name="Picture 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4" name="Picture 6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5" name="Picture 6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6" name="Picture 7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7" name="Picture 7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8" name="Picture 7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49" name="Picture 7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0" name="Picture 7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1" name="Picture 7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2" name="Picture 7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3" name="Picture 7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4" name="Picture 7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5" name="Picture 7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6" name="Picture 8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7" name="Picture 8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8" name="Picture 8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59" name="Picture 8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0" name="Picture 8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1" name="Picture 8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2" name="Picture 8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3" name="Picture 8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4" name="Picture 8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5" name="Picture 8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6" name="Picture 9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7" name="Picture 9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8" name="Picture 9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69" name="Picture 9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0" name="Picture 9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1" name="Picture 9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2" name="Picture 9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3" name="Picture 9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4" name="Picture 9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5" name="Picture 9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6" name="Picture 10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7" name="Picture 10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8" name="Picture 10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79" name="Picture 10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0" name="Picture 10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1" name="Picture 10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572" name="Group 5"/>
              <p:cNvGrpSpPr/>
              <p:nvPr/>
            </p:nvGrpSpPr>
            <p:grpSpPr>
              <a:xfrm>
                <a:off x="7920013" y="4420453"/>
                <a:ext cx="2728934" cy="1485205"/>
                <a:chOff x="1" y="0"/>
                <a:chExt cx="13026410" cy="4575947"/>
              </a:xfrm>
            </p:grpSpPr>
            <p:pic>
              <p:nvPicPr>
                <p:cNvPr id="573" name="Picture 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4" name="Picture 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5" name="Picture 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6" name="Picture 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7" name="Picture 1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8" name="Picture 1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79" name="Picture 1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0" name="Picture 1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1" name="Picture 1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3" name="Picture 1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5" name="Picture 1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7" name="Picture 1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89" name="Picture 1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1" name="Picture 1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6" name="Picture 2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7" name="Picture 2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8" name="Picture 2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599" name="Picture 2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0" name="Picture 2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1" name="Picture 2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2" name="Picture 2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3" name="Picture 2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4" name="Picture 2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5" name="Picture 2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6" name="Picture 3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7" name="Picture 3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8" name="Picture 3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09" name="Picture 3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0" name="Picture 3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1" name="Picture 3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2" name="Picture 3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3" name="Picture 3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4" name="Picture 3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5" name="Picture 3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6" name="Picture 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7" name="Picture 4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8" name="Picture 4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19" name="Picture 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0" name="Picture 4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1" name="Picture 4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2" name="Picture 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3" name="Picture 4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4" name="Picture 4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5" name="Picture 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6" name="Picture 5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7" name="Picture 5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8" name="Picture 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29" name="Picture 5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0" name="Picture 5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1" name="Picture 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2" name="Picture 5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3" name="Picture 5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4" name="Picture 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5" name="Picture 5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6" name="Picture 6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7" name="Picture 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8" name="Picture 6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39" name="Picture 6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0" name="Picture 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1" name="Picture 6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2" name="Picture 6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3" name="Picture 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4" name="Picture 6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5" name="Picture 6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6" name="Picture 7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7" name="Picture 7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8" name="Picture 7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49" name="Picture 7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0" name="Picture 7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1" name="Picture 7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2" name="Picture 7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3" name="Picture 7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4" name="Picture 7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5" name="Picture 7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6" name="Picture 8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7" name="Picture 8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8" name="Picture 8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59" name="Picture 8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0" name="Picture 8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1" name="Picture 8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2" name="Picture 8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3" name="Picture 8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4" name="Picture 8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5" name="Picture 8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6" name="Picture 9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7" name="Picture 9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8" name="Picture 9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69" name="Picture 9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0" name="Picture 9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1" name="Picture 9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2" name="Picture 9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3" name="Picture 9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4" name="Picture 9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5" name="Picture 9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6" name="Picture 10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7" name="Picture 10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8" name="Picture 10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79" name="Picture 10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0" name="Picture 10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681" name="Picture 10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  <p:grpSp>
            <p:nvGrpSpPr>
              <p:cNvPr id="782" name="Group 5"/>
              <p:cNvGrpSpPr/>
              <p:nvPr/>
            </p:nvGrpSpPr>
            <p:grpSpPr>
              <a:xfrm>
                <a:off x="10829682" y="4437746"/>
                <a:ext cx="2728934" cy="1485205"/>
                <a:chOff x="1" y="0"/>
                <a:chExt cx="13026410" cy="4575947"/>
              </a:xfrm>
            </p:grpSpPr>
            <p:pic>
              <p:nvPicPr>
                <p:cNvPr id="783" name="Picture 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4" name="Picture 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5" name="Picture 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6" name="Picture 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7" name="Picture 1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8" name="Picture 1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89" name="Picture 1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0" name="Picture 1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1" name="Picture 1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2" name="Picture 1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3808827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3" name="Picture 1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4" name="Picture 1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5" name="Picture 1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6" name="Picture 1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7" name="Picture 2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8" name="Picture 2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799" name="Picture 2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0" name="Picture 2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1" name="Picture 2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2" name="Picture 2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3362428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3" name="Picture 2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4" name="Picture 2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5" name="Picture 2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6" name="Picture 2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7" name="Picture 3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8" name="Picture 3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09" name="Picture 3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0" name="Picture 3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1" name="Picture 3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2" name="Picture 3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92991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3" name="Picture 3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4" name="Picture 3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5" name="Picture 3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6" name="Picture 3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7" name="Picture 4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8" name="Picture 4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19" name="Picture 4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0" name="Picture 4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1" name="Picture 4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2" name="Picture 4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54635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3" name="Picture 4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4" name="Picture 4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5" name="Picture 4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6" name="Picture 4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3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7" name="Picture 5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8" name="Picture 5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7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29" name="Picture 5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0" name="Picture 5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1" name="Picture 5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2" name="Picture 5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216279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3" name="Picture 5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4" name="Picture 5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5" name="Picture 5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6" name="Picture 5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5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7" name="Picture 6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8" name="Picture 6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39" name="Picture 6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0" name="Picture 6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1" name="Picture 6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2" name="Picture 6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172101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3" name="Picture 6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4" name="Picture 6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8442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5" name="Picture 6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3713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6" name="Picture 6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21554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7" name="Picture 7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0884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8" name="Picture 7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393268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49" name="Picture 7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45982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0" name="Picture 7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30400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1" name="Picture 7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090701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2" name="Picture 7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75119" y="1278701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3" name="Picture 7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4" name="Picture 7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5" name="Picture 7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6" name="Picture 7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7" name="Picture 8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8" name="Picture 8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59" name="Picture 8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0" name="Picture 8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1" name="Picture 8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2" name="Picture 8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8356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3" name="Picture 8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4" name="Picture 8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5" name="Picture 8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6" name="Picture 8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7" name="Picture 9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8" name="Picture 9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8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69" name="Picture 9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4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0" name="Picture 9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1" name="Picture 9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2" name="Picture 9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1" y="38356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3" name="Picture 96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97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4" name="Picture 97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29421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5" name="Picture 98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254692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6" name="Picture 99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3831346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7" name="Picture 100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5118640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8" name="Picture 101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6403057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79" name="Picture 102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7655773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0" name="Picture 103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8940191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1" name="Picture 104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0100492" y="0"/>
                  <a:ext cx="1641497" cy="767120"/>
                </a:xfrm>
                <a:prstGeom prst="rect">
                  <a:avLst/>
                </a:prstGeom>
              </p:spPr>
            </p:pic>
            <p:pic>
              <p:nvPicPr>
                <p:cNvPr id="882" name="Picture 105"/>
                <p:cNvPicPr>
                  <a:picLocks noChangeAspect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>
                <a:xfrm>
                  <a:off x="11384914" y="0"/>
                  <a:ext cx="1641497" cy="76712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27611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1.00799 -0.01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909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"/>
                </p:tgtEl>
              </p:cMediaNode>
            </p:audio>
          </p:childTnLst>
        </p:cTn>
      </p:par>
    </p:tnLst>
    <p:bldLst>
      <p:bldP spid="232" grpId="0"/>
      <p:bldP spid="233" grpId="0"/>
      <p:bldP spid="59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524</Words>
  <Application>Microsoft Office PowerPoint</Application>
  <PresentationFormat>Custom</PresentationFormat>
  <Paragraphs>112</Paragraphs>
  <Slides>14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Quicksand</vt:lpstr>
      <vt:lpstr>Times New Roman</vt:lpstr>
      <vt:lpstr>#9Slide03 SFU Futura_05</vt:lpstr>
      <vt:lpstr>方正少儿简体</vt:lpstr>
      <vt:lpstr>Arial</vt:lpstr>
      <vt:lpstr>Arial Black</vt:lpstr>
      <vt:lpstr>#9Slide07 Baloo Tamma</vt:lpstr>
      <vt:lpstr>iCiel Cadena</vt:lpstr>
      <vt:lpstr>Calibri</vt:lpstr>
      <vt:lpstr>Lato Regular</vt:lpstr>
      <vt:lpstr>Coiny</vt:lpstr>
      <vt:lpstr>Lato Hairline</vt:lpstr>
      <vt:lpstr>Wingdings</vt:lpstr>
      <vt:lpstr>等线</vt:lpstr>
      <vt:lpstr>Lato Light</vt:lpstr>
      <vt:lpstr>方正卡通简体</vt:lpstr>
      <vt:lpstr>Tunga</vt:lpstr>
      <vt:lpstr>FZHei-B01S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Categories Section</dc:title>
  <dc:creator>Thanh Nguyệt Nguyễn</dc:creator>
  <cp:lastModifiedBy>ASUS</cp:lastModifiedBy>
  <cp:revision>62</cp:revision>
  <dcterms:created xsi:type="dcterms:W3CDTF">2006-08-16T00:00:00Z</dcterms:created>
  <dcterms:modified xsi:type="dcterms:W3CDTF">2022-03-26T01:27:15Z</dcterms:modified>
  <dc:identifier>DAEzwHzoiY0</dc:identifier>
</cp:coreProperties>
</file>